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4"/>
  </p:sldMasterIdLst>
  <p:notesMasterIdLst>
    <p:notesMasterId r:id="rId29"/>
  </p:notesMasterIdLst>
  <p:handoutMasterIdLst>
    <p:handoutMasterId r:id="rId30"/>
  </p:handoutMasterIdLst>
  <p:sldIdLst>
    <p:sldId id="258" r:id="rId5"/>
    <p:sldId id="276" r:id="rId6"/>
    <p:sldId id="366" r:id="rId7"/>
    <p:sldId id="367" r:id="rId8"/>
    <p:sldId id="368" r:id="rId9"/>
    <p:sldId id="261" r:id="rId10"/>
    <p:sldId id="268" r:id="rId11"/>
    <p:sldId id="369" r:id="rId12"/>
    <p:sldId id="266" r:id="rId13"/>
    <p:sldId id="370" r:id="rId14"/>
    <p:sldId id="371" r:id="rId15"/>
    <p:sldId id="287" r:id="rId16"/>
    <p:sldId id="288" r:id="rId17"/>
    <p:sldId id="373" r:id="rId18"/>
    <p:sldId id="374" r:id="rId19"/>
    <p:sldId id="372" r:id="rId20"/>
    <p:sldId id="375" r:id="rId21"/>
    <p:sldId id="376" r:id="rId22"/>
    <p:sldId id="269" r:id="rId23"/>
    <p:sldId id="377" r:id="rId24"/>
    <p:sldId id="379" r:id="rId25"/>
    <p:sldId id="380" r:id="rId26"/>
    <p:sldId id="343" r:id="rId27"/>
    <p:sldId id="353" r:id="rId28"/>
  </p:sldIdLst>
  <p:sldSz cx="12192000"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orient="horz" pos="2160" userDrawn="1">
          <p15:clr>
            <a:srgbClr val="A4A3A4"/>
          </p15:clr>
        </p15:guide>
        <p15:guide id="8" pos="422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cmAuthor id="2" name="CAV2" initials="C" lastIdx="5"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4500"/>
    <a:srgbClr val="FFD203"/>
    <a:srgbClr val="E6E6E6"/>
    <a:srgbClr val="EAEAEA"/>
    <a:srgbClr val="00A13A"/>
    <a:srgbClr val="FF6608"/>
    <a:srgbClr val="706F6F"/>
    <a:srgbClr val="009892"/>
    <a:srgbClr val="FF7D7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9961" autoAdjust="0"/>
  </p:normalViewPr>
  <p:slideViewPr>
    <p:cSldViewPr snapToGrid="0" showGuides="1">
      <p:cViewPr>
        <p:scale>
          <a:sx n="90" d="100"/>
          <a:sy n="90" d="100"/>
        </p:scale>
        <p:origin x="600" y="816"/>
      </p:cViewPr>
      <p:guideLst>
        <p:guide orient="horz" pos="2160"/>
        <p:guide pos="4226"/>
      </p:guideLst>
    </p:cSldViewPr>
  </p:slideViewPr>
  <p:outlineViewPr>
    <p:cViewPr>
      <p:scale>
        <a:sx n="33" d="100"/>
        <a:sy n="33" d="100"/>
      </p:scale>
      <p:origin x="0" y="-42581"/>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100" d="100"/>
          <a:sy n="100" d="100"/>
        </p:scale>
        <p:origin x="328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t>14/05/2021</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14/05/2021</a:t>
            </a:fld>
            <a:endParaRPr lang="en-GB"/>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mn-lt"/>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mn-lt"/>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mn-lt"/>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ue Title Slide">
    <p:spTree>
      <p:nvGrpSpPr>
        <p:cNvPr id="1" name=""/>
        <p:cNvGrpSpPr/>
        <p:nvPr/>
      </p:nvGrpSpPr>
      <p:grpSpPr>
        <a:xfrm>
          <a:off x="0" y="0"/>
          <a:ext cx="0" cy="0"/>
          <a:chOff x="0" y="0"/>
          <a:chExt cx="0" cy="0"/>
        </a:xfrm>
      </p:grpSpPr>
      <p:sp>
        <p:nvSpPr>
          <p:cNvPr id="114" name="Rectangle 104"/>
          <p:cNvSpPr>
            <a:spLocks noChangeArrowheads="1"/>
          </p:cNvSpPr>
          <p:nvPr userDrawn="1"/>
        </p:nvSpPr>
        <p:spPr bwMode="gray">
          <a:xfrm flipH="1">
            <a:off x="-3101345" y="5619201"/>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NAME OF PRESENTER (ONE LINE)</a:t>
            </a:r>
          </a:p>
        </p:txBody>
      </p:sp>
      <p:sp>
        <p:nvSpPr>
          <p:cNvPr id="110" name="Rectangle 104"/>
          <p:cNvSpPr>
            <a:spLocks noChangeArrowheads="1"/>
          </p:cNvSpPr>
          <p:nvPr userDrawn="1"/>
        </p:nvSpPr>
        <p:spPr bwMode="gray">
          <a:xfrm flipH="1">
            <a:off x="-3101344" y="4680749"/>
            <a:ext cx="3018790" cy="729451"/>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SUBTITLE HERE NOT MORE THAN 2 LINES OF TEXT</a:t>
            </a:r>
          </a:p>
        </p:txBody>
      </p:sp>
      <p:sp>
        <p:nvSpPr>
          <p:cNvPr id="38"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dirty="0">
              <a:ln>
                <a:noFill/>
              </a:ln>
              <a:solidFill>
                <a:srgbClr val="FDFDFD"/>
              </a:solidFill>
              <a:effectLst/>
              <a:uLnTx/>
              <a:uFillTx/>
              <a:latin typeface="+mn-lt"/>
            </a:endParaRPr>
          </a:p>
        </p:txBody>
      </p:sp>
      <p:sp>
        <p:nvSpPr>
          <p:cNvPr id="2" name="Rectangle 1"/>
          <p:cNvSpPr/>
          <p:nvPr userDrawn="1"/>
        </p:nvSpPr>
        <p:spPr>
          <a:xfrm>
            <a:off x="334962" y="333375"/>
            <a:ext cx="11522076"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dirty="0" err="1">
              <a:solidFill>
                <a:schemeClr val="tx1"/>
              </a:solidFill>
            </a:endParaRPr>
          </a:p>
        </p:txBody>
      </p:sp>
      <p:sp>
        <p:nvSpPr>
          <p:cNvPr id="20" name="Title 1"/>
          <p:cNvSpPr>
            <a:spLocks noGrp="1"/>
          </p:cNvSpPr>
          <p:nvPr>
            <p:ph type="ctrTitle" hasCustomPrompt="1"/>
          </p:nvPr>
        </p:nvSpPr>
        <p:spPr bwMode="gray">
          <a:xfrm>
            <a:off x="995362" y="3329637"/>
            <a:ext cx="10537826" cy="1227573"/>
          </a:xfrm>
        </p:spPr>
        <p:txBody>
          <a:bodyPr anchor="b" anchorCtr="0">
            <a:noAutofit/>
          </a:bodyPr>
          <a:lstStyle>
            <a:lvl1pPr algn="l">
              <a:lnSpc>
                <a:spcPts val="4600"/>
              </a:lnSpc>
              <a:defRPr sz="5600" b="1">
                <a:solidFill>
                  <a:schemeClr val="bg1"/>
                </a:solidFill>
              </a:defRPr>
            </a:lvl1pPr>
          </a:lstStyle>
          <a:p>
            <a:r>
              <a:rPr lang="en-GB" noProof="0" dirty="0"/>
              <a:t>Click to edit </a:t>
            </a:r>
            <a:br>
              <a:rPr lang="en-GB" noProof="0" dirty="0"/>
            </a:br>
            <a:r>
              <a:rPr lang="en-GB" noProof="0" dirty="0"/>
              <a:t>Master title style</a:t>
            </a:r>
          </a:p>
        </p:txBody>
      </p:sp>
      <p:sp>
        <p:nvSpPr>
          <p:cNvPr id="36" name="Text Placeholder 6"/>
          <p:cNvSpPr>
            <a:spLocks noGrp="1"/>
          </p:cNvSpPr>
          <p:nvPr>
            <p:ph type="body" sz="quarter" idx="11" hasCustomPrompt="1"/>
          </p:nvPr>
        </p:nvSpPr>
        <p:spPr bwMode="gray">
          <a:xfrm>
            <a:off x="995362" y="4680750"/>
            <a:ext cx="10537826" cy="729450"/>
          </a:xfrm>
        </p:spPr>
        <p:txBody>
          <a:bodyPr>
            <a:noAutofit/>
          </a:bodyPr>
          <a:lstStyle>
            <a:lvl1pPr>
              <a:lnSpc>
                <a:spcPts val="2300"/>
              </a:lnSpc>
              <a:defRPr sz="2500">
                <a:solidFill>
                  <a:schemeClr val="bg1"/>
                </a:solidFill>
              </a:defRPr>
            </a:lvl1pPr>
          </a:lstStyle>
          <a:p>
            <a:pPr lvl="0"/>
            <a:r>
              <a:rPr lang="en-GB" noProof="0" dirty="0"/>
              <a:t>Click to edit Subtitle text styles</a:t>
            </a:r>
          </a:p>
        </p:txBody>
      </p:sp>
      <p:sp>
        <p:nvSpPr>
          <p:cNvPr id="37" name="Text Placeholder 2"/>
          <p:cNvSpPr>
            <a:spLocks noGrp="1"/>
          </p:cNvSpPr>
          <p:nvPr>
            <p:ph type="body" sz="quarter" idx="14" hasCustomPrompt="1"/>
          </p:nvPr>
        </p:nvSpPr>
        <p:spPr>
          <a:xfrm>
            <a:off x="995362" y="5901351"/>
            <a:ext cx="10537825" cy="275612"/>
          </a:xfrm>
        </p:spPr>
        <p:txBody>
          <a:bodyPr tIns="0" bIns="0" anchor="b"/>
          <a:lstStyle>
            <a:lvl1pPr marL="0" indent="0" algn="l">
              <a:lnSpc>
                <a:spcPct val="100000"/>
              </a:lnSpc>
              <a:buNone/>
              <a:defRPr sz="1500">
                <a:solidFill>
                  <a:schemeClr val="bg1"/>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60" name="Group 59"/>
          <p:cNvGrpSpPr/>
          <p:nvPr userDrawn="1"/>
        </p:nvGrpSpPr>
        <p:grpSpPr>
          <a:xfrm>
            <a:off x="994275" y="1309688"/>
            <a:ext cx="2975834" cy="1256727"/>
            <a:chOff x="12638090" y="1376363"/>
            <a:chExt cx="3984627" cy="1682751"/>
          </a:xfrm>
          <a:solidFill>
            <a:schemeClr val="bg1"/>
          </a:solidFill>
        </p:grpSpPr>
        <p:sp>
          <p:nvSpPr>
            <p:cNvPr id="61"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2" name="Oval 61"/>
            <p:cNvSpPr>
              <a:spLocks noChangeArrowheads="1"/>
            </p:cNvSpPr>
            <p:nvPr/>
          </p:nvSpPr>
          <p:spPr bwMode="auto">
            <a:xfrm>
              <a:off x="13134978" y="1836738"/>
              <a:ext cx="352425" cy="355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3" name="Rectangle 62"/>
            <p:cNvSpPr>
              <a:spLocks noChangeArrowheads="1"/>
            </p:cNvSpPr>
            <p:nvPr/>
          </p:nvSpPr>
          <p:spPr bwMode="auto">
            <a:xfrm>
              <a:off x="14266866" y="1590676"/>
              <a:ext cx="134938" cy="534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4"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5"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6"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7"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8"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9"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0"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1"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2"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3"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4"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5"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6"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7" name="Rectangle 76"/>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8"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9"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0"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1"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2"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3"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4"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5"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6"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7"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8"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89" name="Text Placeholder 2"/>
          <p:cNvSpPr>
            <a:spLocks noGrp="1"/>
          </p:cNvSpPr>
          <p:nvPr>
            <p:ph type="body" sz="quarter" idx="15" hasCustomPrompt="1"/>
          </p:nvPr>
        </p:nvSpPr>
        <p:spPr>
          <a:xfrm>
            <a:off x="995362" y="5619202"/>
            <a:ext cx="10537825" cy="275612"/>
          </a:xfrm>
        </p:spPr>
        <p:txBody>
          <a:bodyPr tIns="0" bIns="0" anchor="b"/>
          <a:lstStyle>
            <a:lvl1pPr marL="0" indent="0" algn="l">
              <a:lnSpc>
                <a:spcPct val="100000"/>
              </a:lnSpc>
              <a:buNone/>
              <a:defRPr sz="1500">
                <a:solidFill>
                  <a:schemeClr val="bg1"/>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presenter name</a:t>
            </a:r>
          </a:p>
        </p:txBody>
      </p:sp>
      <p:sp>
        <p:nvSpPr>
          <p:cNvPr id="103" name="Rectangle 104"/>
          <p:cNvSpPr>
            <a:spLocks noChangeArrowheads="1"/>
          </p:cNvSpPr>
          <p:nvPr userDrawn="1"/>
        </p:nvSpPr>
        <p:spPr bwMode="gray">
          <a:xfrm flipH="1">
            <a:off x="-3101343" y="3329475"/>
            <a:ext cx="3018790" cy="1227735"/>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TITLE HERE NOT MORE THAN 2 LINES OF TEXT</a:t>
            </a:r>
          </a:p>
        </p:txBody>
      </p:sp>
      <p:grpSp>
        <p:nvGrpSpPr>
          <p:cNvPr id="104" name="Group 103"/>
          <p:cNvGrpSpPr/>
          <p:nvPr userDrawn="1"/>
        </p:nvGrpSpPr>
        <p:grpSpPr>
          <a:xfrm>
            <a:off x="-3101342" y="3329475"/>
            <a:ext cx="3018791" cy="1227735"/>
            <a:chOff x="-460208" y="32235"/>
            <a:chExt cx="377657" cy="1227735"/>
          </a:xfrm>
        </p:grpSpPr>
        <p:cxnSp>
          <p:nvCxnSpPr>
            <p:cNvPr id="105" name="Straight Connector 104"/>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06" name="Straight Connector 105"/>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107" name="Group 106"/>
          <p:cNvGrpSpPr/>
          <p:nvPr userDrawn="1"/>
        </p:nvGrpSpPr>
        <p:grpSpPr>
          <a:xfrm>
            <a:off x="-3101342" y="4680750"/>
            <a:ext cx="3018791" cy="729450"/>
            <a:chOff x="-460208" y="32235"/>
            <a:chExt cx="377657" cy="729450"/>
          </a:xfrm>
        </p:grpSpPr>
        <p:cxnSp>
          <p:nvCxnSpPr>
            <p:cNvPr id="108" name="Straight Connector 107"/>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09" name="Straight Connector 108"/>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111" name="Group 110"/>
          <p:cNvGrpSpPr/>
          <p:nvPr userDrawn="1"/>
        </p:nvGrpSpPr>
        <p:grpSpPr>
          <a:xfrm>
            <a:off x="-3101342" y="5619202"/>
            <a:ext cx="3018791" cy="282149"/>
            <a:chOff x="-460208" y="479536"/>
            <a:chExt cx="377657" cy="282149"/>
          </a:xfrm>
        </p:grpSpPr>
        <p:cxnSp>
          <p:nvCxnSpPr>
            <p:cNvPr id="112" name="Straight Connector 111"/>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13" name="Straight Connector 112"/>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15" name="Rectangle 104"/>
          <p:cNvSpPr>
            <a:spLocks noChangeArrowheads="1"/>
          </p:cNvSpPr>
          <p:nvPr userDrawn="1"/>
        </p:nvSpPr>
        <p:spPr bwMode="gray">
          <a:xfrm flipH="1">
            <a:off x="-3101345" y="5908482"/>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LOCATION, DATE (ONE LINE)</a:t>
            </a:r>
          </a:p>
        </p:txBody>
      </p:sp>
      <p:grpSp>
        <p:nvGrpSpPr>
          <p:cNvPr id="116" name="Group 115"/>
          <p:cNvGrpSpPr/>
          <p:nvPr userDrawn="1"/>
        </p:nvGrpSpPr>
        <p:grpSpPr>
          <a:xfrm>
            <a:off x="-3101342" y="5908483"/>
            <a:ext cx="3018791" cy="282149"/>
            <a:chOff x="-460208" y="479536"/>
            <a:chExt cx="377657" cy="282149"/>
          </a:xfrm>
        </p:grpSpPr>
        <p:cxnSp>
          <p:nvCxnSpPr>
            <p:cNvPr id="117" name="Straight Connector 116"/>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18" name="Straight Connector 117"/>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119" name="Group 118"/>
          <p:cNvGrpSpPr/>
          <p:nvPr userDrawn="1"/>
        </p:nvGrpSpPr>
        <p:grpSpPr>
          <a:xfrm>
            <a:off x="12263438" y="0"/>
            <a:ext cx="3681702" cy="3436620"/>
            <a:chOff x="12263438" y="0"/>
            <a:chExt cx="3681702" cy="3436620"/>
          </a:xfrm>
        </p:grpSpPr>
        <p:sp>
          <p:nvSpPr>
            <p:cNvPr id="120"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dirty="0">
                <a:solidFill>
                  <a:schemeClr val="tx1"/>
                </a:solidFill>
              </a:endParaRPr>
            </a:p>
          </p:txBody>
        </p:sp>
        <p:sp>
          <p:nvSpPr>
            <p:cNvPr id="121"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22"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Grey </a:t>
              </a:r>
            </a:p>
            <a:p>
              <a:pPr>
                <a:lnSpc>
                  <a:spcPct val="50000"/>
                </a:lnSpc>
                <a:spcBef>
                  <a:spcPct val="20000"/>
                </a:spcBef>
                <a:spcAft>
                  <a:spcPct val="20000"/>
                </a:spcAft>
              </a:pPr>
              <a:r>
                <a:rPr lang="en-GB" altLang="en-US" sz="1000" dirty="0">
                  <a:solidFill>
                    <a:schemeClr val="tx1"/>
                  </a:solidFill>
                </a:rPr>
                <a:t>RGB = 244, 244, 244</a:t>
              </a:r>
            </a:p>
          </p:txBody>
        </p:sp>
        <p:sp>
          <p:nvSpPr>
            <p:cNvPr id="123"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24"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Text Colour</a:t>
              </a:r>
            </a:p>
            <a:p>
              <a:pPr>
                <a:lnSpc>
                  <a:spcPct val="50000"/>
                </a:lnSpc>
                <a:spcBef>
                  <a:spcPct val="20000"/>
                </a:spcBef>
                <a:spcAft>
                  <a:spcPct val="20000"/>
                </a:spcAft>
              </a:pPr>
              <a:r>
                <a:rPr lang="en-GB" altLang="en-US" sz="1000" dirty="0">
                  <a:solidFill>
                    <a:schemeClr val="tx1"/>
                  </a:solidFill>
                </a:rPr>
                <a:t>RGB = 112, 111, 111</a:t>
              </a:r>
            </a:p>
          </p:txBody>
        </p:sp>
        <p:sp>
          <p:nvSpPr>
            <p:cNvPr id="125"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chemeClr val="tx1"/>
                  </a:solidFill>
                  <a:latin typeface="+mj-lt"/>
                </a:rPr>
                <a:t>COLOUR GUIDELINES</a:t>
              </a:r>
            </a:p>
          </p:txBody>
        </p:sp>
        <p:sp>
          <p:nvSpPr>
            <p:cNvPr id="126"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27"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2</a:t>
              </a:r>
            </a:p>
            <a:p>
              <a:pPr>
                <a:lnSpc>
                  <a:spcPct val="50000"/>
                </a:lnSpc>
                <a:spcBef>
                  <a:spcPct val="20000"/>
                </a:spcBef>
                <a:spcAft>
                  <a:spcPct val="20000"/>
                </a:spcAft>
              </a:pPr>
              <a:r>
                <a:rPr lang="en-GB" altLang="en-US" sz="1000" dirty="0">
                  <a:solidFill>
                    <a:schemeClr val="tx1"/>
                  </a:solidFill>
                </a:rPr>
                <a:t>RGB = 0, 105, 180</a:t>
              </a:r>
            </a:p>
          </p:txBody>
        </p:sp>
        <p:sp>
          <p:nvSpPr>
            <p:cNvPr id="128"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9"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4</a:t>
              </a:r>
            </a:p>
            <a:p>
              <a:pPr>
                <a:lnSpc>
                  <a:spcPct val="50000"/>
                </a:lnSpc>
                <a:spcBef>
                  <a:spcPct val="20000"/>
                </a:spcBef>
                <a:spcAft>
                  <a:spcPct val="20000"/>
                </a:spcAft>
              </a:pPr>
              <a:r>
                <a:rPr lang="en-GB" altLang="en-US" sz="1000" dirty="0">
                  <a:solidFill>
                    <a:schemeClr val="tx1"/>
                  </a:solidFill>
                </a:rPr>
                <a:t>RGB = 0, 149, 219 </a:t>
              </a:r>
            </a:p>
          </p:txBody>
        </p:sp>
        <p:sp>
          <p:nvSpPr>
            <p:cNvPr id="130"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SECONDARY COLOURS (SC)</a:t>
              </a:r>
            </a:p>
          </p:txBody>
        </p:sp>
        <p:sp>
          <p:nvSpPr>
            <p:cNvPr id="131"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32"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Levi 9 Blue </a:t>
              </a:r>
            </a:p>
            <a:p>
              <a:pPr>
                <a:lnSpc>
                  <a:spcPct val="50000"/>
                </a:lnSpc>
                <a:spcBef>
                  <a:spcPct val="20000"/>
                </a:spcBef>
                <a:spcAft>
                  <a:spcPct val="20000"/>
                </a:spcAft>
              </a:pPr>
              <a:r>
                <a:rPr lang="en-GB" altLang="en-US" sz="1000" dirty="0">
                  <a:solidFill>
                    <a:schemeClr val="tx1"/>
                  </a:solidFill>
                </a:rPr>
                <a:t>RGB =20, 52, 160</a:t>
              </a:r>
            </a:p>
          </p:txBody>
        </p:sp>
        <p:sp>
          <p:nvSpPr>
            <p:cNvPr id="133"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34"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White </a:t>
              </a:r>
            </a:p>
            <a:p>
              <a:pPr>
                <a:lnSpc>
                  <a:spcPct val="50000"/>
                </a:lnSpc>
                <a:spcBef>
                  <a:spcPct val="20000"/>
                </a:spcBef>
                <a:spcAft>
                  <a:spcPct val="20000"/>
                </a:spcAft>
              </a:pPr>
              <a:r>
                <a:rPr lang="en-GB" altLang="en-US" sz="1000" dirty="0">
                  <a:solidFill>
                    <a:schemeClr val="tx1"/>
                  </a:solidFill>
                </a:rPr>
                <a:t>RGB = 255, 255, 255</a:t>
              </a:r>
            </a:p>
          </p:txBody>
        </p:sp>
        <p:sp>
          <p:nvSpPr>
            <p:cNvPr id="135"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36"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1 </a:t>
              </a:r>
            </a:p>
            <a:p>
              <a:pPr>
                <a:lnSpc>
                  <a:spcPct val="50000"/>
                </a:lnSpc>
                <a:spcBef>
                  <a:spcPct val="20000"/>
                </a:spcBef>
                <a:spcAft>
                  <a:spcPct val="20000"/>
                </a:spcAft>
              </a:pPr>
              <a:r>
                <a:rPr lang="en-GB" altLang="en-US" sz="1000" dirty="0">
                  <a:solidFill>
                    <a:schemeClr val="tx1"/>
                  </a:solidFill>
                </a:rPr>
                <a:t>RGB = 0, 79, 159</a:t>
              </a:r>
            </a:p>
          </p:txBody>
        </p:sp>
        <p:sp>
          <p:nvSpPr>
            <p:cNvPr id="137"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38"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3 </a:t>
              </a:r>
            </a:p>
            <a:p>
              <a:pPr>
                <a:lnSpc>
                  <a:spcPct val="50000"/>
                </a:lnSpc>
                <a:spcBef>
                  <a:spcPct val="20000"/>
                </a:spcBef>
                <a:spcAft>
                  <a:spcPct val="20000"/>
                </a:spcAft>
              </a:pPr>
              <a:r>
                <a:rPr lang="en-GB" altLang="en-US" sz="1000" dirty="0">
                  <a:solidFill>
                    <a:schemeClr val="tx1"/>
                  </a:solidFill>
                </a:rPr>
                <a:t>RGB = 0, 128, 201</a:t>
              </a:r>
            </a:p>
          </p:txBody>
        </p:sp>
        <p:sp>
          <p:nvSpPr>
            <p:cNvPr id="139"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PRIMARY COLOURS (PC)</a:t>
              </a:r>
            </a:p>
          </p:txBody>
        </p:sp>
        <p:sp>
          <p:nvSpPr>
            <p:cNvPr id="140" name="Rectangle 139"/>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41" name="Rectangle 140"/>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Pale</a:t>
              </a:r>
            </a:p>
            <a:p>
              <a:pPr>
                <a:lnSpc>
                  <a:spcPct val="50000"/>
                </a:lnSpc>
                <a:spcBef>
                  <a:spcPct val="20000"/>
                </a:spcBef>
                <a:spcAft>
                  <a:spcPct val="20000"/>
                </a:spcAft>
              </a:pPr>
              <a:r>
                <a:rPr lang="en-GB" altLang="en-US" sz="1000" dirty="0">
                  <a:solidFill>
                    <a:schemeClr val="tx1"/>
                  </a:solidFill>
                </a:rPr>
                <a:t>RGB = 255, 210, 3</a:t>
              </a:r>
            </a:p>
          </p:txBody>
        </p:sp>
        <p:sp>
          <p:nvSpPr>
            <p:cNvPr id="142" name="Rectangle 141"/>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43" name="Rectangle 142"/>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Pink</a:t>
              </a:r>
            </a:p>
            <a:p>
              <a:pPr>
                <a:lnSpc>
                  <a:spcPct val="50000"/>
                </a:lnSpc>
                <a:spcBef>
                  <a:spcPct val="20000"/>
                </a:spcBef>
                <a:spcAft>
                  <a:spcPct val="20000"/>
                </a:spcAft>
              </a:pPr>
              <a:r>
                <a:rPr lang="en-GB" altLang="en-US" sz="1000" dirty="0">
                  <a:solidFill>
                    <a:schemeClr val="tx1"/>
                  </a:solidFill>
                </a:rPr>
                <a:t>RGB = 255, 125, 119 </a:t>
              </a:r>
            </a:p>
          </p:txBody>
        </p:sp>
        <p:sp>
          <p:nvSpPr>
            <p:cNvPr id="144" name="Rectangle 143"/>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TERTIARY COLOURS (TC)</a:t>
              </a:r>
            </a:p>
          </p:txBody>
        </p:sp>
        <p:sp>
          <p:nvSpPr>
            <p:cNvPr id="145"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46"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Yellow</a:t>
              </a:r>
            </a:p>
            <a:p>
              <a:pPr>
                <a:lnSpc>
                  <a:spcPct val="50000"/>
                </a:lnSpc>
                <a:spcBef>
                  <a:spcPct val="20000"/>
                </a:spcBef>
                <a:spcAft>
                  <a:spcPct val="20000"/>
                </a:spcAft>
              </a:pPr>
              <a:r>
                <a:rPr lang="en-GB" altLang="en-US" sz="1000" dirty="0">
                  <a:solidFill>
                    <a:schemeClr val="tx1"/>
                  </a:solidFill>
                </a:rPr>
                <a:t>RGB = 246, 255, 0</a:t>
              </a:r>
            </a:p>
          </p:txBody>
        </p:sp>
        <p:sp>
          <p:nvSpPr>
            <p:cNvPr id="147"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48"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Orange</a:t>
              </a:r>
            </a:p>
            <a:p>
              <a:pPr>
                <a:lnSpc>
                  <a:spcPct val="50000"/>
                </a:lnSpc>
                <a:spcBef>
                  <a:spcPct val="20000"/>
                </a:spcBef>
                <a:spcAft>
                  <a:spcPct val="20000"/>
                </a:spcAft>
              </a:pPr>
              <a:r>
                <a:rPr lang="en-GB" altLang="en-US" sz="1000" dirty="0">
                  <a:solidFill>
                    <a:schemeClr val="tx1"/>
                  </a:solidFill>
                </a:rPr>
                <a:t>RGB = 255, 102, 8</a:t>
              </a:r>
            </a:p>
          </p:txBody>
        </p:sp>
        <p:sp>
          <p:nvSpPr>
            <p:cNvPr id="149" name="Rectangle 148"/>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50" name="Rectangle 149"/>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Teal</a:t>
              </a:r>
            </a:p>
            <a:p>
              <a:pPr>
                <a:lnSpc>
                  <a:spcPct val="50000"/>
                </a:lnSpc>
                <a:spcBef>
                  <a:spcPct val="20000"/>
                </a:spcBef>
                <a:spcAft>
                  <a:spcPct val="20000"/>
                </a:spcAft>
              </a:pPr>
              <a:r>
                <a:rPr lang="en-GB" altLang="en-US" sz="1000" dirty="0">
                  <a:solidFill>
                    <a:schemeClr val="tx1"/>
                  </a:solidFill>
                </a:rPr>
                <a:t>RGB = 0, 152, 146</a:t>
              </a:r>
            </a:p>
          </p:txBody>
        </p:sp>
        <p:sp>
          <p:nvSpPr>
            <p:cNvPr id="151"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52"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Green</a:t>
              </a:r>
            </a:p>
            <a:p>
              <a:pPr>
                <a:lnSpc>
                  <a:spcPct val="50000"/>
                </a:lnSpc>
                <a:spcBef>
                  <a:spcPct val="20000"/>
                </a:spcBef>
                <a:spcAft>
                  <a:spcPct val="20000"/>
                </a:spcAft>
              </a:pPr>
              <a:r>
                <a:rPr lang="en-GB" altLang="en-US" sz="1000" dirty="0">
                  <a:solidFill>
                    <a:schemeClr val="tx1"/>
                  </a:solidFill>
                </a:rPr>
                <a:t>RGB = 0, 161, 58 </a:t>
              </a:r>
            </a:p>
          </p:txBody>
        </p:sp>
      </p:grpSp>
    </p:spTree>
    <p:extLst>
      <p:ext uri="{BB962C8B-B14F-4D97-AF65-F5344CB8AC3E}">
        <p14:creationId xmlns:p14="http://schemas.microsoft.com/office/powerpoint/2010/main" val="424003902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Text Content Slide">
    <p:spTree>
      <p:nvGrpSpPr>
        <p:cNvPr id="1" name=""/>
        <p:cNvGrpSpPr/>
        <p:nvPr/>
      </p:nvGrpSpPr>
      <p:grpSpPr>
        <a:xfrm>
          <a:off x="0" y="0"/>
          <a:ext cx="0" cy="0"/>
          <a:chOff x="0" y="0"/>
          <a:chExt cx="0" cy="0"/>
        </a:xfrm>
      </p:grpSpPr>
      <p:sp>
        <p:nvSpPr>
          <p:cNvPr id="4" name="Content Placeholder 3"/>
          <p:cNvSpPr>
            <a:spLocks noGrp="1"/>
          </p:cNvSpPr>
          <p:nvPr>
            <p:ph sz="quarter" idx="12"/>
          </p:nvPr>
        </p:nvSpPr>
        <p:spPr>
          <a:xfrm>
            <a:off x="658451" y="1544638"/>
            <a:ext cx="10874738" cy="4475162"/>
          </a:xfrm>
        </p:spPr>
        <p:txBody>
          <a:bodyPr/>
          <a:lstStyle>
            <a:lvl1pPr>
              <a:defRPr b="0"/>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 name="Title 1"/>
          <p:cNvSpPr>
            <a:spLocks noGrp="1"/>
          </p:cNvSpPr>
          <p:nvPr>
            <p:ph type="title"/>
          </p:nvPr>
        </p:nvSpPr>
        <p:spPr/>
        <p:txBody>
          <a:bodyPr/>
          <a:lstStyle/>
          <a:p>
            <a:r>
              <a:rPr lang="en-US" noProof="0"/>
              <a:t>Click to edit Master title style</a:t>
            </a:r>
            <a:endParaRPr lang="en-GB" noProof="0"/>
          </a:p>
        </p:txBody>
      </p:sp>
      <p:sp>
        <p:nvSpPr>
          <p:cNvPr id="6"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dirty="0"/>
          </a:p>
        </p:txBody>
      </p:sp>
      <p:sp>
        <p:nvSpPr>
          <p:cNvPr id="7"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Tree>
    <p:extLst>
      <p:ext uri="{BB962C8B-B14F-4D97-AF65-F5344CB8AC3E}">
        <p14:creationId xmlns:p14="http://schemas.microsoft.com/office/powerpoint/2010/main" val="1366038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Text Slide">
    <p:spTree>
      <p:nvGrpSpPr>
        <p:cNvPr id="1" name=""/>
        <p:cNvGrpSpPr/>
        <p:nvPr/>
      </p:nvGrpSpPr>
      <p:grpSpPr>
        <a:xfrm>
          <a:off x="0" y="0"/>
          <a:ext cx="0" cy="0"/>
          <a:chOff x="0" y="0"/>
          <a:chExt cx="0" cy="0"/>
        </a:xfrm>
      </p:grpSpPr>
      <p:sp>
        <p:nvSpPr>
          <p:cNvPr id="8" name="Text Placeholder 5"/>
          <p:cNvSpPr>
            <a:spLocks noGrp="1"/>
          </p:cNvSpPr>
          <p:nvPr>
            <p:ph type="body" sz="quarter" idx="12"/>
          </p:nvPr>
        </p:nvSpPr>
        <p:spPr>
          <a:xfrm>
            <a:off x="658814" y="1544638"/>
            <a:ext cx="5184774" cy="44751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Text Placeholder 5"/>
          <p:cNvSpPr>
            <a:spLocks noGrp="1"/>
          </p:cNvSpPr>
          <p:nvPr>
            <p:ph type="body" sz="quarter" idx="13"/>
          </p:nvPr>
        </p:nvSpPr>
        <p:spPr>
          <a:xfrm>
            <a:off x="6348413" y="1544638"/>
            <a:ext cx="5184775" cy="44751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 name="Title 1"/>
          <p:cNvSpPr>
            <a:spLocks noGrp="1"/>
          </p:cNvSpPr>
          <p:nvPr>
            <p:ph type="title"/>
          </p:nvPr>
        </p:nvSpPr>
        <p:spPr/>
        <p:txBody>
          <a:bodyPr/>
          <a:lstStyle/>
          <a:p>
            <a:r>
              <a:rPr lang="en-US" noProof="0"/>
              <a:t>Click to edit Master title style</a:t>
            </a:r>
            <a:endParaRPr lang="en-GB" noProof="0"/>
          </a:p>
        </p:txBody>
      </p:sp>
      <p:sp>
        <p:nvSpPr>
          <p:cNvPr id="7"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dirty="0"/>
          </a:p>
        </p:txBody>
      </p:sp>
      <p:sp>
        <p:nvSpPr>
          <p:cNvPr id="10"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Tree>
    <p:extLst>
      <p:ext uri="{BB962C8B-B14F-4D97-AF65-F5344CB8AC3E}">
        <p14:creationId xmlns:p14="http://schemas.microsoft.com/office/powerpoint/2010/main" val="3794017717"/>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Text Content Slide">
    <p:spTree>
      <p:nvGrpSpPr>
        <p:cNvPr id="1" name=""/>
        <p:cNvGrpSpPr/>
        <p:nvPr/>
      </p:nvGrpSpPr>
      <p:grpSpPr>
        <a:xfrm>
          <a:off x="0" y="0"/>
          <a:ext cx="0" cy="0"/>
          <a:chOff x="0" y="0"/>
          <a:chExt cx="0" cy="0"/>
        </a:xfrm>
      </p:grpSpPr>
      <p:sp>
        <p:nvSpPr>
          <p:cNvPr id="10" name="Content Placeholder 3"/>
          <p:cNvSpPr>
            <a:spLocks noGrp="1"/>
          </p:cNvSpPr>
          <p:nvPr>
            <p:ph sz="quarter" idx="12"/>
          </p:nvPr>
        </p:nvSpPr>
        <p:spPr>
          <a:xfrm>
            <a:off x="658813" y="1544638"/>
            <a:ext cx="5184775" cy="44751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Content Placeholder 3"/>
          <p:cNvSpPr>
            <a:spLocks noGrp="1"/>
          </p:cNvSpPr>
          <p:nvPr>
            <p:ph sz="quarter" idx="13"/>
          </p:nvPr>
        </p:nvSpPr>
        <p:spPr>
          <a:xfrm>
            <a:off x="6348413" y="1544638"/>
            <a:ext cx="5184775" cy="44751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 name="Title 1"/>
          <p:cNvSpPr>
            <a:spLocks noGrp="1"/>
          </p:cNvSpPr>
          <p:nvPr>
            <p:ph type="title"/>
          </p:nvPr>
        </p:nvSpPr>
        <p:spPr/>
        <p:txBody>
          <a:bodyPr/>
          <a:lstStyle/>
          <a:p>
            <a:r>
              <a:rPr lang="en-US" noProof="0"/>
              <a:t>Click to edit Master title style</a:t>
            </a:r>
            <a:endParaRPr lang="en-GB" noProof="0"/>
          </a:p>
        </p:txBody>
      </p:sp>
      <p:sp>
        <p:nvSpPr>
          <p:cNvPr id="7"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dirty="0"/>
          </a:p>
        </p:txBody>
      </p:sp>
      <p:sp>
        <p:nvSpPr>
          <p:cNvPr id="8"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Tree>
    <p:extLst>
      <p:ext uri="{BB962C8B-B14F-4D97-AF65-F5344CB8AC3E}">
        <p14:creationId xmlns:p14="http://schemas.microsoft.com/office/powerpoint/2010/main" val="97889613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Text Slide">
    <p:bg bwMode="gray">
      <p:bgRef idx="1001">
        <a:schemeClr val="bg1"/>
      </p:bgRef>
    </p:bg>
    <p:spTree>
      <p:nvGrpSpPr>
        <p:cNvPr id="1" name=""/>
        <p:cNvGrpSpPr/>
        <p:nvPr/>
      </p:nvGrpSpPr>
      <p:grpSpPr>
        <a:xfrm>
          <a:off x="0" y="0"/>
          <a:ext cx="0" cy="0"/>
          <a:chOff x="0" y="0"/>
          <a:chExt cx="0" cy="0"/>
        </a:xfrm>
      </p:grpSpPr>
      <p:sp>
        <p:nvSpPr>
          <p:cNvPr id="14" name="Text Placeholder 5"/>
          <p:cNvSpPr>
            <a:spLocks noGrp="1"/>
          </p:cNvSpPr>
          <p:nvPr>
            <p:ph type="body" sz="quarter" idx="12"/>
          </p:nvPr>
        </p:nvSpPr>
        <p:spPr>
          <a:xfrm>
            <a:off x="658813" y="1544638"/>
            <a:ext cx="5184775" cy="204587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5" name="Text Placeholder 5"/>
          <p:cNvSpPr>
            <a:spLocks noGrp="1"/>
          </p:cNvSpPr>
          <p:nvPr>
            <p:ph type="body" sz="quarter" idx="28"/>
          </p:nvPr>
        </p:nvSpPr>
        <p:spPr>
          <a:xfrm>
            <a:off x="6348413" y="1544638"/>
            <a:ext cx="5185405" cy="204587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Text Placeholder 5"/>
          <p:cNvSpPr>
            <a:spLocks noGrp="1"/>
          </p:cNvSpPr>
          <p:nvPr>
            <p:ph type="body" sz="quarter" idx="29"/>
          </p:nvPr>
        </p:nvSpPr>
        <p:spPr>
          <a:xfrm>
            <a:off x="658813" y="3973926"/>
            <a:ext cx="5184775" cy="204587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7" name="Text Placeholder 5"/>
          <p:cNvSpPr>
            <a:spLocks noGrp="1"/>
          </p:cNvSpPr>
          <p:nvPr>
            <p:ph type="body" sz="quarter" idx="30"/>
          </p:nvPr>
        </p:nvSpPr>
        <p:spPr>
          <a:xfrm>
            <a:off x="6348413" y="3973926"/>
            <a:ext cx="5185405" cy="204587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 name="Title 1"/>
          <p:cNvSpPr>
            <a:spLocks noGrp="1"/>
          </p:cNvSpPr>
          <p:nvPr>
            <p:ph type="title"/>
          </p:nvPr>
        </p:nvSpPr>
        <p:spPr/>
        <p:txBody>
          <a:bodyPr/>
          <a:lstStyle/>
          <a:p>
            <a:r>
              <a:rPr lang="en-US" noProof="0"/>
              <a:t>Click to edit Master title style</a:t>
            </a:r>
            <a:endParaRPr lang="en-GB" noProof="0"/>
          </a:p>
        </p:txBody>
      </p:sp>
      <p:sp>
        <p:nvSpPr>
          <p:cNvPr id="9"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dirty="0"/>
          </a:p>
        </p:txBody>
      </p:sp>
      <p:sp>
        <p:nvSpPr>
          <p:cNvPr id="10"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dirty="0"/>
              <a:t>Title of this presentation (Footer Text)</a:t>
            </a:r>
            <a:endParaRPr lang="nl-NL" dirty="0"/>
          </a:p>
        </p:txBody>
      </p:sp>
    </p:spTree>
    <p:extLst>
      <p:ext uri="{BB962C8B-B14F-4D97-AF65-F5344CB8AC3E}">
        <p14:creationId xmlns:p14="http://schemas.microsoft.com/office/powerpoint/2010/main" val="309524034"/>
      </p:ext>
    </p:extLst>
  </p:cSld>
  <p:clrMapOvr>
    <a:masterClrMapping/>
  </p:clrMapOvr>
  <p:extLst>
    <p:ext uri="{DCECCB84-F9BA-43D5-87BE-67443E8EF086}">
      <p15:sldGuideLst xmlns:p15="http://schemas.microsoft.com/office/powerpoint/2012/main">
        <p15:guide id="2" orient="horz" pos="2280" userDrawn="1">
          <p15:clr>
            <a:srgbClr val="FBAE40"/>
          </p15:clr>
        </p15:guide>
        <p15:guide id="3" orient="horz" pos="249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Text Content Slide">
    <p:bg bwMode="gray">
      <p:bgRef idx="1001">
        <a:schemeClr val="bg1"/>
      </p:bgRef>
    </p:bg>
    <p:spTree>
      <p:nvGrpSpPr>
        <p:cNvPr id="1" name=""/>
        <p:cNvGrpSpPr/>
        <p:nvPr/>
      </p:nvGrpSpPr>
      <p:grpSpPr>
        <a:xfrm>
          <a:off x="0" y="0"/>
          <a:ext cx="0" cy="0"/>
          <a:chOff x="0" y="0"/>
          <a:chExt cx="0" cy="0"/>
        </a:xfrm>
      </p:grpSpPr>
      <p:sp>
        <p:nvSpPr>
          <p:cNvPr id="9" name="Content Placeholder 3"/>
          <p:cNvSpPr>
            <a:spLocks noGrp="1"/>
          </p:cNvSpPr>
          <p:nvPr>
            <p:ph sz="quarter" idx="12"/>
          </p:nvPr>
        </p:nvSpPr>
        <p:spPr>
          <a:xfrm>
            <a:off x="658813" y="1539877"/>
            <a:ext cx="5184775" cy="207935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3"/>
          <p:cNvSpPr>
            <a:spLocks noGrp="1"/>
          </p:cNvSpPr>
          <p:nvPr>
            <p:ph sz="quarter" idx="28"/>
          </p:nvPr>
        </p:nvSpPr>
        <p:spPr>
          <a:xfrm>
            <a:off x="658813" y="3940444"/>
            <a:ext cx="5184775" cy="207935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Content Placeholder 3"/>
          <p:cNvSpPr>
            <a:spLocks noGrp="1"/>
          </p:cNvSpPr>
          <p:nvPr>
            <p:ph sz="quarter" idx="29"/>
          </p:nvPr>
        </p:nvSpPr>
        <p:spPr>
          <a:xfrm>
            <a:off x="6348414" y="1539877"/>
            <a:ext cx="5173662" cy="207935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3" name="Content Placeholder 3"/>
          <p:cNvSpPr>
            <a:spLocks noGrp="1"/>
          </p:cNvSpPr>
          <p:nvPr>
            <p:ph sz="quarter" idx="30"/>
          </p:nvPr>
        </p:nvSpPr>
        <p:spPr>
          <a:xfrm>
            <a:off x="6348414" y="3940444"/>
            <a:ext cx="5173662" cy="207935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 name="Title 1"/>
          <p:cNvSpPr>
            <a:spLocks noGrp="1"/>
          </p:cNvSpPr>
          <p:nvPr>
            <p:ph type="title"/>
          </p:nvPr>
        </p:nvSpPr>
        <p:spPr/>
        <p:txBody>
          <a:bodyPr/>
          <a:lstStyle/>
          <a:p>
            <a:r>
              <a:rPr lang="en-US"/>
              <a:t>Click to edit Master title style</a:t>
            </a:r>
            <a:endParaRPr lang="en-GB" dirty="0"/>
          </a:p>
        </p:txBody>
      </p:sp>
      <p:sp>
        <p:nvSpPr>
          <p:cNvPr id="14"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dirty="0"/>
          </a:p>
        </p:txBody>
      </p:sp>
      <p:sp>
        <p:nvSpPr>
          <p:cNvPr id="16"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Tree>
    <p:extLst>
      <p:ext uri="{BB962C8B-B14F-4D97-AF65-F5344CB8AC3E}">
        <p14:creationId xmlns:p14="http://schemas.microsoft.com/office/powerpoint/2010/main" val="4208732469"/>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 Text Slide">
    <p:spTree>
      <p:nvGrpSpPr>
        <p:cNvPr id="1" name=""/>
        <p:cNvGrpSpPr/>
        <p:nvPr/>
      </p:nvGrpSpPr>
      <p:grpSpPr>
        <a:xfrm>
          <a:off x="0" y="0"/>
          <a:ext cx="0" cy="0"/>
          <a:chOff x="0" y="0"/>
          <a:chExt cx="0" cy="0"/>
        </a:xfrm>
      </p:grpSpPr>
      <p:sp>
        <p:nvSpPr>
          <p:cNvPr id="14" name="Content Placeholder 3"/>
          <p:cNvSpPr>
            <a:spLocks noGrp="1"/>
          </p:cNvSpPr>
          <p:nvPr>
            <p:ph sz="quarter" idx="20"/>
          </p:nvPr>
        </p:nvSpPr>
        <p:spPr>
          <a:xfrm>
            <a:off x="658814" y="1544638"/>
            <a:ext cx="3454400" cy="207888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4" name="Content Placeholder 3"/>
          <p:cNvSpPr>
            <a:spLocks noGrp="1"/>
          </p:cNvSpPr>
          <p:nvPr>
            <p:ph sz="quarter" idx="21"/>
          </p:nvPr>
        </p:nvSpPr>
        <p:spPr>
          <a:xfrm>
            <a:off x="658814" y="3940916"/>
            <a:ext cx="3454400" cy="207888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5" name="Content Placeholder 3"/>
          <p:cNvSpPr>
            <a:spLocks noGrp="1"/>
          </p:cNvSpPr>
          <p:nvPr>
            <p:ph sz="quarter" idx="22"/>
          </p:nvPr>
        </p:nvSpPr>
        <p:spPr>
          <a:xfrm>
            <a:off x="8078788" y="1544638"/>
            <a:ext cx="3454400" cy="207888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6" name="Content Placeholder 3"/>
          <p:cNvSpPr>
            <a:spLocks noGrp="1"/>
          </p:cNvSpPr>
          <p:nvPr>
            <p:ph sz="quarter" idx="23"/>
          </p:nvPr>
        </p:nvSpPr>
        <p:spPr>
          <a:xfrm>
            <a:off x="8078788" y="3940916"/>
            <a:ext cx="3454400" cy="207888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7" name="Content Placeholder 3"/>
          <p:cNvSpPr>
            <a:spLocks noGrp="1"/>
          </p:cNvSpPr>
          <p:nvPr>
            <p:ph sz="quarter" idx="24"/>
          </p:nvPr>
        </p:nvSpPr>
        <p:spPr>
          <a:xfrm>
            <a:off x="4368801" y="1544638"/>
            <a:ext cx="3454400" cy="207888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8" name="Content Placeholder 3"/>
          <p:cNvSpPr>
            <a:spLocks noGrp="1"/>
          </p:cNvSpPr>
          <p:nvPr>
            <p:ph sz="quarter" idx="25"/>
          </p:nvPr>
        </p:nvSpPr>
        <p:spPr>
          <a:xfrm>
            <a:off x="4368801" y="3940916"/>
            <a:ext cx="3454400" cy="207888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 name="Title 1"/>
          <p:cNvSpPr>
            <a:spLocks noGrp="1"/>
          </p:cNvSpPr>
          <p:nvPr>
            <p:ph type="title"/>
          </p:nvPr>
        </p:nvSpPr>
        <p:spPr/>
        <p:txBody>
          <a:bodyPr/>
          <a:lstStyle/>
          <a:p>
            <a:r>
              <a:rPr lang="en-US" noProof="0"/>
              <a:t>Click to edit Master title style</a:t>
            </a:r>
            <a:endParaRPr lang="en-GB" noProof="0"/>
          </a:p>
        </p:txBody>
      </p:sp>
      <p:sp>
        <p:nvSpPr>
          <p:cNvPr id="11"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dirty="0"/>
          </a:p>
        </p:txBody>
      </p:sp>
      <p:sp>
        <p:nvSpPr>
          <p:cNvPr id="12"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a:t>Title of this presentation (Footer Text)</a:t>
            </a:r>
            <a:endParaRPr lang="nl-NL" dirty="0"/>
          </a:p>
        </p:txBody>
      </p:sp>
    </p:spTree>
    <p:extLst>
      <p:ext uri="{BB962C8B-B14F-4D97-AF65-F5344CB8AC3E}">
        <p14:creationId xmlns:p14="http://schemas.microsoft.com/office/powerpoint/2010/main" val="327195364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 Text Content Slide">
    <p:spTree>
      <p:nvGrpSpPr>
        <p:cNvPr id="1" name=""/>
        <p:cNvGrpSpPr/>
        <p:nvPr/>
      </p:nvGrpSpPr>
      <p:grpSpPr>
        <a:xfrm>
          <a:off x="0" y="0"/>
          <a:ext cx="0" cy="0"/>
          <a:chOff x="0" y="0"/>
          <a:chExt cx="0" cy="0"/>
        </a:xfrm>
      </p:grpSpPr>
      <p:sp>
        <p:nvSpPr>
          <p:cNvPr id="11" name="Content Placeholder 3"/>
          <p:cNvSpPr>
            <a:spLocks noGrp="1"/>
          </p:cNvSpPr>
          <p:nvPr>
            <p:ph sz="quarter" idx="12"/>
          </p:nvPr>
        </p:nvSpPr>
        <p:spPr>
          <a:xfrm>
            <a:off x="658814" y="1544638"/>
            <a:ext cx="3454400" cy="207935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2" name="Content Placeholder 3"/>
          <p:cNvSpPr>
            <a:spLocks noGrp="1"/>
          </p:cNvSpPr>
          <p:nvPr>
            <p:ph sz="quarter" idx="28"/>
          </p:nvPr>
        </p:nvSpPr>
        <p:spPr>
          <a:xfrm>
            <a:off x="658814" y="3940444"/>
            <a:ext cx="3454400" cy="207935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Content Placeholder 3"/>
          <p:cNvSpPr>
            <a:spLocks noGrp="1"/>
          </p:cNvSpPr>
          <p:nvPr>
            <p:ph sz="quarter" idx="29"/>
          </p:nvPr>
        </p:nvSpPr>
        <p:spPr>
          <a:xfrm>
            <a:off x="4368801" y="1544638"/>
            <a:ext cx="3454400" cy="207935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7" name="Content Placeholder 3"/>
          <p:cNvSpPr>
            <a:spLocks noGrp="1"/>
          </p:cNvSpPr>
          <p:nvPr>
            <p:ph sz="quarter" idx="30"/>
          </p:nvPr>
        </p:nvSpPr>
        <p:spPr>
          <a:xfrm>
            <a:off x="4368801" y="3940444"/>
            <a:ext cx="3454400" cy="207935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Content Placeholder 3"/>
          <p:cNvSpPr>
            <a:spLocks noGrp="1"/>
          </p:cNvSpPr>
          <p:nvPr>
            <p:ph sz="quarter" idx="31"/>
          </p:nvPr>
        </p:nvSpPr>
        <p:spPr>
          <a:xfrm>
            <a:off x="8078788" y="1544638"/>
            <a:ext cx="3454400" cy="207935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9" name="Content Placeholder 3"/>
          <p:cNvSpPr>
            <a:spLocks noGrp="1"/>
          </p:cNvSpPr>
          <p:nvPr>
            <p:ph sz="quarter" idx="32"/>
          </p:nvPr>
        </p:nvSpPr>
        <p:spPr>
          <a:xfrm>
            <a:off x="8078788" y="3940444"/>
            <a:ext cx="3454400" cy="207935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 name="Title 1"/>
          <p:cNvSpPr>
            <a:spLocks noGrp="1"/>
          </p:cNvSpPr>
          <p:nvPr>
            <p:ph type="title"/>
          </p:nvPr>
        </p:nvSpPr>
        <p:spPr/>
        <p:txBody>
          <a:bodyPr/>
          <a:lstStyle/>
          <a:p>
            <a:r>
              <a:rPr lang="en-US" noProof="0"/>
              <a:t>Click to edit Master title style</a:t>
            </a:r>
            <a:endParaRPr lang="en-GB" noProof="0"/>
          </a:p>
        </p:txBody>
      </p:sp>
      <p:sp>
        <p:nvSpPr>
          <p:cNvPr id="13"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dirty="0"/>
          </a:p>
        </p:txBody>
      </p:sp>
      <p:sp>
        <p:nvSpPr>
          <p:cNvPr id="14"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a:t>Title of this presentation (Footer Text)</a:t>
            </a:r>
            <a:endParaRPr lang="nl-NL" dirty="0"/>
          </a:p>
        </p:txBody>
      </p:sp>
    </p:spTree>
    <p:extLst>
      <p:ext uri="{BB962C8B-B14F-4D97-AF65-F5344CB8AC3E}">
        <p14:creationId xmlns:p14="http://schemas.microsoft.com/office/powerpoint/2010/main" val="3206252193"/>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 Quote">
    <p:spTree>
      <p:nvGrpSpPr>
        <p:cNvPr id="1" name=""/>
        <p:cNvGrpSpPr/>
        <p:nvPr/>
      </p:nvGrpSpPr>
      <p:grpSpPr>
        <a:xfrm>
          <a:off x="0" y="0"/>
          <a:ext cx="0" cy="0"/>
          <a:chOff x="0" y="0"/>
          <a:chExt cx="0" cy="0"/>
        </a:xfrm>
      </p:grpSpPr>
      <p:sp>
        <p:nvSpPr>
          <p:cNvPr id="143"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dirty="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dirty="0" err="1">
              <a:solidFill>
                <a:schemeClr val="tx1"/>
              </a:solidFill>
            </a:endParaRPr>
          </a:p>
        </p:txBody>
      </p:sp>
      <p:sp>
        <p:nvSpPr>
          <p:cNvPr id="32" name="Title 1"/>
          <p:cNvSpPr txBox="1">
            <a:spLocks/>
          </p:cNvSpPr>
          <p:nvPr userDrawn="1"/>
        </p:nvSpPr>
        <p:spPr bwMode="gray">
          <a:xfrm>
            <a:off x="658813"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dirty="0">
                <a:solidFill>
                  <a:schemeClr val="accent4"/>
                </a:solidFill>
              </a:rPr>
              <a:t>’</a:t>
            </a:r>
            <a:endParaRPr lang="en-GB" sz="19900" dirty="0">
              <a:solidFill>
                <a:schemeClr val="accent4"/>
              </a:solidFill>
            </a:endParaRPr>
          </a:p>
        </p:txBody>
      </p:sp>
      <p:sp>
        <p:nvSpPr>
          <p:cNvPr id="33" name="Title 1"/>
          <p:cNvSpPr txBox="1">
            <a:spLocks/>
          </p:cNvSpPr>
          <p:nvPr userDrawn="1"/>
        </p:nvSpPr>
        <p:spPr bwMode="gray">
          <a:xfrm>
            <a:off x="1140652"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dirty="0">
                <a:solidFill>
                  <a:schemeClr val="accent4"/>
                </a:solidFill>
              </a:rPr>
              <a:t>’</a:t>
            </a:r>
            <a:endParaRPr lang="en-GB" sz="19900" dirty="0">
              <a:solidFill>
                <a:schemeClr val="accent4"/>
              </a:solidFill>
            </a:endParaRPr>
          </a:p>
        </p:txBody>
      </p:sp>
      <p:sp>
        <p:nvSpPr>
          <p:cNvPr id="31" name="Rectangle 30"/>
          <p:cNvSpPr/>
          <p:nvPr userDrawn="1"/>
        </p:nvSpPr>
        <p:spPr>
          <a:xfrm>
            <a:off x="6096000"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dirty="0" err="1">
              <a:solidFill>
                <a:schemeClr val="tx1"/>
              </a:solidFill>
            </a:endParaRPr>
          </a:p>
        </p:txBody>
      </p:sp>
      <p:sp>
        <p:nvSpPr>
          <p:cNvPr id="25"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bg1"/>
                </a:solidFill>
              </a:defRPr>
            </a:lvl1pPr>
          </a:lstStyle>
          <a:p>
            <a:r>
              <a:rPr lang="en-GB" noProof="0" dirty="0"/>
              <a:t>CLICK TO INSERT YOUR QUOTE</a:t>
            </a:r>
          </a:p>
        </p:txBody>
      </p:sp>
      <p:sp>
        <p:nvSpPr>
          <p:cNvPr id="27"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bg1"/>
                </a:solidFill>
              </a:defRPr>
            </a:lvl1pPr>
          </a:lstStyle>
          <a:p>
            <a:pPr lvl="0"/>
            <a:r>
              <a:rPr lang="en-GB" noProof="0" dirty="0"/>
              <a:t>Click to edit Name or Subtitle</a:t>
            </a:r>
          </a:p>
        </p:txBody>
      </p:sp>
      <p:grpSp>
        <p:nvGrpSpPr>
          <p:cNvPr id="19" name="Group 18"/>
          <p:cNvGrpSpPr/>
          <p:nvPr userDrawn="1"/>
        </p:nvGrpSpPr>
        <p:grpSpPr>
          <a:xfrm>
            <a:off x="6924883" y="2485894"/>
            <a:ext cx="4169881" cy="1760986"/>
            <a:chOff x="6924883" y="2485894"/>
            <a:chExt cx="4169881" cy="1760986"/>
          </a:xfrm>
        </p:grpSpPr>
        <p:sp>
          <p:nvSpPr>
            <p:cNvPr id="34" name="Freeform 5"/>
            <p:cNvSpPr>
              <a:spLocks/>
            </p:cNvSpPr>
            <p:nvPr/>
          </p:nvSpPr>
          <p:spPr bwMode="auto">
            <a:xfrm>
              <a:off x="6924883" y="2485894"/>
              <a:ext cx="1408789" cy="1704501"/>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Oval 34"/>
            <p:cNvSpPr>
              <a:spLocks noChangeArrowheads="1"/>
            </p:cNvSpPr>
            <p:nvPr/>
          </p:nvSpPr>
          <p:spPr bwMode="auto">
            <a:xfrm>
              <a:off x="7444872" y="2967673"/>
              <a:ext cx="368810" cy="372133"/>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Rectangle 35"/>
            <p:cNvSpPr>
              <a:spLocks noChangeArrowheads="1"/>
            </p:cNvSpPr>
            <p:nvPr/>
          </p:nvSpPr>
          <p:spPr bwMode="auto">
            <a:xfrm>
              <a:off x="8629384" y="2710171"/>
              <a:ext cx="141212" cy="559861"/>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7" name="Freeform 8"/>
            <p:cNvSpPr>
              <a:spLocks noEditPoints="1"/>
            </p:cNvSpPr>
            <p:nvPr/>
          </p:nvSpPr>
          <p:spPr bwMode="auto">
            <a:xfrm>
              <a:off x="8840370" y="2818155"/>
              <a:ext cx="465166" cy="465166"/>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8" name="Freeform 9"/>
            <p:cNvSpPr>
              <a:spLocks/>
            </p:cNvSpPr>
            <p:nvPr/>
          </p:nvSpPr>
          <p:spPr bwMode="auto">
            <a:xfrm>
              <a:off x="9322150" y="2834768"/>
              <a:ext cx="526635" cy="435262"/>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9" name="Freeform 10"/>
            <p:cNvSpPr>
              <a:spLocks/>
            </p:cNvSpPr>
            <p:nvPr/>
          </p:nvSpPr>
          <p:spPr bwMode="auto">
            <a:xfrm>
              <a:off x="9895300" y="2834768"/>
              <a:ext cx="139550" cy="435262"/>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0" name="Freeform 11"/>
            <p:cNvSpPr>
              <a:spLocks/>
            </p:cNvSpPr>
            <p:nvPr/>
          </p:nvSpPr>
          <p:spPr bwMode="auto">
            <a:xfrm>
              <a:off x="8626062" y="3369709"/>
              <a:ext cx="440247" cy="44523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1" name="Freeform 12"/>
            <p:cNvSpPr>
              <a:spLocks/>
            </p:cNvSpPr>
            <p:nvPr/>
          </p:nvSpPr>
          <p:spPr bwMode="auto">
            <a:xfrm>
              <a:off x="9165987" y="3379677"/>
              <a:ext cx="139550" cy="435262"/>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2" name="Freeform 13"/>
            <p:cNvSpPr>
              <a:spLocks/>
            </p:cNvSpPr>
            <p:nvPr/>
          </p:nvSpPr>
          <p:spPr bwMode="auto">
            <a:xfrm>
              <a:off x="9406876" y="3369709"/>
              <a:ext cx="438585" cy="44523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3" name="Freeform 14"/>
            <p:cNvSpPr>
              <a:spLocks noEditPoints="1"/>
            </p:cNvSpPr>
            <p:nvPr/>
          </p:nvSpPr>
          <p:spPr bwMode="auto">
            <a:xfrm>
              <a:off x="9915235" y="3366386"/>
              <a:ext cx="463505" cy="461843"/>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4" name="Freeform 15"/>
            <p:cNvSpPr>
              <a:spLocks/>
            </p:cNvSpPr>
            <p:nvPr/>
          </p:nvSpPr>
          <p:spPr bwMode="auto">
            <a:xfrm>
              <a:off x="8632707" y="3999345"/>
              <a:ext cx="154502" cy="191051"/>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5" name="Freeform 16"/>
            <p:cNvSpPr>
              <a:spLocks noEditPoints="1"/>
            </p:cNvSpPr>
            <p:nvPr/>
          </p:nvSpPr>
          <p:spPr bwMode="auto">
            <a:xfrm>
              <a:off x="8773917" y="4045861"/>
              <a:ext cx="122937" cy="147857"/>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6" name="Freeform 17"/>
            <p:cNvSpPr>
              <a:spLocks/>
            </p:cNvSpPr>
            <p:nvPr/>
          </p:nvSpPr>
          <p:spPr bwMode="auto">
            <a:xfrm>
              <a:off x="8920112" y="4045861"/>
              <a:ext cx="119614" cy="147857"/>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7" name="Freeform 18"/>
            <p:cNvSpPr>
              <a:spLocks/>
            </p:cNvSpPr>
            <p:nvPr/>
          </p:nvSpPr>
          <p:spPr bwMode="auto">
            <a:xfrm>
              <a:off x="9066308" y="3999345"/>
              <a:ext cx="112969" cy="191051"/>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8" name="Freeform 19"/>
            <p:cNvSpPr>
              <a:spLocks/>
            </p:cNvSpPr>
            <p:nvPr/>
          </p:nvSpPr>
          <p:spPr bwMode="auto">
            <a:xfrm>
              <a:off x="9215826" y="4045861"/>
              <a:ext cx="112969" cy="144534"/>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9" name="Freeform 20"/>
            <p:cNvSpPr>
              <a:spLocks noEditPoints="1"/>
            </p:cNvSpPr>
            <p:nvPr/>
          </p:nvSpPr>
          <p:spPr bwMode="auto">
            <a:xfrm>
              <a:off x="9355376" y="4045861"/>
              <a:ext cx="127921" cy="147857"/>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0" name="Rectangle 49"/>
            <p:cNvSpPr>
              <a:spLocks noChangeArrowheads="1"/>
            </p:cNvSpPr>
            <p:nvPr/>
          </p:nvSpPr>
          <p:spPr bwMode="auto">
            <a:xfrm>
              <a:off x="9516522" y="3999345"/>
              <a:ext cx="23258" cy="191051"/>
            </a:xfrm>
            <a:prstGeom prst="rect">
              <a:avLst/>
            </a:pr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1" name="Freeform 22"/>
            <p:cNvSpPr>
              <a:spLocks noEditPoints="1"/>
            </p:cNvSpPr>
            <p:nvPr/>
          </p:nvSpPr>
          <p:spPr bwMode="auto">
            <a:xfrm>
              <a:off x="9566361" y="4045861"/>
              <a:ext cx="129582" cy="147857"/>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2" name="Freeform 23"/>
            <p:cNvSpPr>
              <a:spLocks noEditPoints="1"/>
            </p:cNvSpPr>
            <p:nvPr/>
          </p:nvSpPr>
          <p:spPr bwMode="auto">
            <a:xfrm>
              <a:off x="9715879" y="4049184"/>
              <a:ext cx="122937" cy="197696"/>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3" name="Freeform 24"/>
            <p:cNvSpPr>
              <a:spLocks/>
            </p:cNvSpPr>
            <p:nvPr/>
          </p:nvSpPr>
          <p:spPr bwMode="auto">
            <a:xfrm>
              <a:off x="9862074" y="4049184"/>
              <a:ext cx="126259" cy="197696"/>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4" name="Freeform 25"/>
            <p:cNvSpPr>
              <a:spLocks/>
            </p:cNvSpPr>
            <p:nvPr/>
          </p:nvSpPr>
          <p:spPr bwMode="auto">
            <a:xfrm>
              <a:off x="10083028" y="3992700"/>
              <a:ext cx="149518" cy="204341"/>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5" name="Freeform 26"/>
            <p:cNvSpPr>
              <a:spLocks noEditPoints="1"/>
            </p:cNvSpPr>
            <p:nvPr/>
          </p:nvSpPr>
          <p:spPr bwMode="auto">
            <a:xfrm>
              <a:off x="10259126" y="4045861"/>
              <a:ext cx="126259" cy="147857"/>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6" name="Freeform 27"/>
            <p:cNvSpPr>
              <a:spLocks/>
            </p:cNvSpPr>
            <p:nvPr/>
          </p:nvSpPr>
          <p:spPr bwMode="auto">
            <a:xfrm>
              <a:off x="10418612" y="4045861"/>
              <a:ext cx="66452" cy="144534"/>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7" name="Freeform 28"/>
            <p:cNvSpPr>
              <a:spLocks/>
            </p:cNvSpPr>
            <p:nvPr/>
          </p:nvSpPr>
          <p:spPr bwMode="auto">
            <a:xfrm>
              <a:off x="10491709" y="4049184"/>
              <a:ext cx="126259" cy="141212"/>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8" name="Freeform 29"/>
            <p:cNvSpPr>
              <a:spLocks noEditPoints="1"/>
            </p:cNvSpPr>
            <p:nvPr/>
          </p:nvSpPr>
          <p:spPr bwMode="auto">
            <a:xfrm>
              <a:off x="10641227" y="3999345"/>
              <a:ext cx="23258" cy="191051"/>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9" name="Freeform 30"/>
            <p:cNvSpPr>
              <a:spLocks/>
            </p:cNvSpPr>
            <p:nvPr/>
          </p:nvSpPr>
          <p:spPr bwMode="auto">
            <a:xfrm>
              <a:off x="10694389" y="4045861"/>
              <a:ext cx="117953" cy="147857"/>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0" name="Freeform 31"/>
            <p:cNvSpPr>
              <a:spLocks noEditPoints="1"/>
            </p:cNvSpPr>
            <p:nvPr/>
          </p:nvSpPr>
          <p:spPr bwMode="auto">
            <a:xfrm>
              <a:off x="10832278" y="4045861"/>
              <a:ext cx="126259" cy="147857"/>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1" name="Freeform 32"/>
            <p:cNvSpPr>
              <a:spLocks/>
            </p:cNvSpPr>
            <p:nvPr/>
          </p:nvSpPr>
          <p:spPr bwMode="auto">
            <a:xfrm>
              <a:off x="10981795" y="4045861"/>
              <a:ext cx="112969" cy="147857"/>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97"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NAME OR SUBTITLE HERE</a:t>
            </a:r>
          </a:p>
        </p:txBody>
      </p:sp>
      <p:sp>
        <p:nvSpPr>
          <p:cNvPr id="99" name="Rectangle 104"/>
          <p:cNvSpPr>
            <a:spLocks noChangeArrowheads="1"/>
          </p:cNvSpPr>
          <p:nvPr userDrawn="1"/>
        </p:nvSpPr>
        <p:spPr bwMode="gray">
          <a:xfrm flipH="1">
            <a:off x="-3101352" y="1892635"/>
            <a:ext cx="3018791" cy="126047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YOUR QUOTE IN MAXIMUM OF 3 LINES OF TEXT</a:t>
            </a:r>
          </a:p>
        </p:txBody>
      </p:sp>
      <p:grpSp>
        <p:nvGrpSpPr>
          <p:cNvPr id="100" name="Group 99"/>
          <p:cNvGrpSpPr/>
          <p:nvPr userDrawn="1"/>
        </p:nvGrpSpPr>
        <p:grpSpPr>
          <a:xfrm>
            <a:off x="-3101342" y="1892636"/>
            <a:ext cx="3018791" cy="1260476"/>
            <a:chOff x="-460208" y="506896"/>
            <a:chExt cx="377657" cy="1260476"/>
          </a:xfrm>
        </p:grpSpPr>
        <p:cxnSp>
          <p:nvCxnSpPr>
            <p:cNvPr id="101" name="Straight Connector 100"/>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102" name="Straight Connector 101"/>
            <p:cNvCxnSpPr/>
            <p:nvPr userDrawn="1"/>
          </p:nvCxnSpPr>
          <p:spPr bwMode="gray">
            <a:xfrm flipH="1">
              <a:off x="-460208" y="506896"/>
              <a:ext cx="377657" cy="0"/>
            </a:xfrm>
            <a:prstGeom prst="line">
              <a:avLst/>
            </a:prstGeom>
            <a:noFill/>
            <a:ln w="6350" cap="flat" cmpd="sng" algn="ctr">
              <a:solidFill>
                <a:srgbClr val="FF0000"/>
              </a:solidFill>
              <a:prstDash val="dash"/>
              <a:miter lim="800000"/>
            </a:ln>
            <a:effectLst/>
          </p:spPr>
        </p:cxnSp>
      </p:grpSp>
      <p:grpSp>
        <p:nvGrpSpPr>
          <p:cNvPr id="106" name="Group 105"/>
          <p:cNvGrpSpPr/>
          <p:nvPr userDrawn="1"/>
        </p:nvGrpSpPr>
        <p:grpSpPr>
          <a:xfrm>
            <a:off x="-3101342" y="3937800"/>
            <a:ext cx="3018791" cy="726649"/>
            <a:chOff x="-460208" y="479536"/>
            <a:chExt cx="377657" cy="726649"/>
          </a:xfrm>
        </p:grpSpPr>
        <p:cxnSp>
          <p:nvCxnSpPr>
            <p:cNvPr id="107" name="Straight Connector 106"/>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08" name="Straight Connector 107"/>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109" name="Group 108"/>
          <p:cNvGrpSpPr/>
          <p:nvPr userDrawn="1"/>
        </p:nvGrpSpPr>
        <p:grpSpPr>
          <a:xfrm>
            <a:off x="12263438" y="0"/>
            <a:ext cx="3681702" cy="3436620"/>
            <a:chOff x="12263438" y="0"/>
            <a:chExt cx="3681702" cy="3436620"/>
          </a:xfrm>
        </p:grpSpPr>
        <p:sp>
          <p:nvSpPr>
            <p:cNvPr id="110"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dirty="0">
                <a:solidFill>
                  <a:schemeClr val="tx1"/>
                </a:solidFill>
              </a:endParaRPr>
            </a:p>
          </p:txBody>
        </p:sp>
        <p:sp>
          <p:nvSpPr>
            <p:cNvPr id="111"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2"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Grey </a:t>
              </a:r>
            </a:p>
            <a:p>
              <a:pPr>
                <a:lnSpc>
                  <a:spcPct val="50000"/>
                </a:lnSpc>
                <a:spcBef>
                  <a:spcPct val="20000"/>
                </a:spcBef>
                <a:spcAft>
                  <a:spcPct val="20000"/>
                </a:spcAft>
              </a:pPr>
              <a:r>
                <a:rPr lang="en-GB" altLang="en-US" sz="1000" dirty="0">
                  <a:solidFill>
                    <a:schemeClr val="tx1"/>
                  </a:solidFill>
                </a:rPr>
                <a:t>RGB = 244, 244, 244</a:t>
              </a:r>
            </a:p>
          </p:txBody>
        </p:sp>
        <p:sp>
          <p:nvSpPr>
            <p:cNvPr id="113"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4"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Text Colour</a:t>
              </a:r>
            </a:p>
            <a:p>
              <a:pPr>
                <a:lnSpc>
                  <a:spcPct val="50000"/>
                </a:lnSpc>
                <a:spcBef>
                  <a:spcPct val="20000"/>
                </a:spcBef>
                <a:spcAft>
                  <a:spcPct val="20000"/>
                </a:spcAft>
              </a:pPr>
              <a:r>
                <a:rPr lang="en-GB" altLang="en-US" sz="1000" dirty="0">
                  <a:solidFill>
                    <a:schemeClr val="tx1"/>
                  </a:solidFill>
                </a:rPr>
                <a:t>RGB = 112, 111, 111</a:t>
              </a:r>
            </a:p>
          </p:txBody>
        </p:sp>
        <p:sp>
          <p:nvSpPr>
            <p:cNvPr id="115"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chemeClr val="tx1"/>
                  </a:solidFill>
                  <a:latin typeface="+mj-lt"/>
                </a:rPr>
                <a:t>COLOUR GUIDELINES</a:t>
              </a:r>
            </a:p>
          </p:txBody>
        </p:sp>
        <p:sp>
          <p:nvSpPr>
            <p:cNvPr id="116"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17"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2</a:t>
              </a:r>
            </a:p>
            <a:p>
              <a:pPr>
                <a:lnSpc>
                  <a:spcPct val="50000"/>
                </a:lnSpc>
                <a:spcBef>
                  <a:spcPct val="20000"/>
                </a:spcBef>
                <a:spcAft>
                  <a:spcPct val="20000"/>
                </a:spcAft>
              </a:pPr>
              <a:r>
                <a:rPr lang="en-GB" altLang="en-US" sz="1000" dirty="0">
                  <a:solidFill>
                    <a:schemeClr val="tx1"/>
                  </a:solidFill>
                </a:rPr>
                <a:t>RGB = 0, 105, 180</a:t>
              </a:r>
            </a:p>
          </p:txBody>
        </p:sp>
        <p:sp>
          <p:nvSpPr>
            <p:cNvPr id="118"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19"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4</a:t>
              </a:r>
            </a:p>
            <a:p>
              <a:pPr>
                <a:lnSpc>
                  <a:spcPct val="50000"/>
                </a:lnSpc>
                <a:spcBef>
                  <a:spcPct val="20000"/>
                </a:spcBef>
                <a:spcAft>
                  <a:spcPct val="20000"/>
                </a:spcAft>
              </a:pPr>
              <a:r>
                <a:rPr lang="en-GB" altLang="en-US" sz="1000" dirty="0">
                  <a:solidFill>
                    <a:schemeClr val="tx1"/>
                  </a:solidFill>
                </a:rPr>
                <a:t>RGB = 0, 149, 219 </a:t>
              </a:r>
            </a:p>
          </p:txBody>
        </p:sp>
        <p:sp>
          <p:nvSpPr>
            <p:cNvPr id="120"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SECONDARY COLOURS (SC)</a:t>
              </a:r>
            </a:p>
          </p:txBody>
        </p:sp>
        <p:sp>
          <p:nvSpPr>
            <p:cNvPr id="121"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2"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Levi 9 Blue </a:t>
              </a:r>
            </a:p>
            <a:p>
              <a:pPr>
                <a:lnSpc>
                  <a:spcPct val="50000"/>
                </a:lnSpc>
                <a:spcBef>
                  <a:spcPct val="20000"/>
                </a:spcBef>
                <a:spcAft>
                  <a:spcPct val="20000"/>
                </a:spcAft>
              </a:pPr>
              <a:r>
                <a:rPr lang="en-GB" altLang="en-US" sz="1000" dirty="0">
                  <a:solidFill>
                    <a:schemeClr val="tx1"/>
                  </a:solidFill>
                </a:rPr>
                <a:t>RGB =20, 52, 160</a:t>
              </a:r>
            </a:p>
          </p:txBody>
        </p:sp>
        <p:sp>
          <p:nvSpPr>
            <p:cNvPr id="123"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4"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White </a:t>
              </a:r>
            </a:p>
            <a:p>
              <a:pPr>
                <a:lnSpc>
                  <a:spcPct val="50000"/>
                </a:lnSpc>
                <a:spcBef>
                  <a:spcPct val="20000"/>
                </a:spcBef>
                <a:spcAft>
                  <a:spcPct val="20000"/>
                </a:spcAft>
              </a:pPr>
              <a:r>
                <a:rPr lang="en-GB" altLang="en-US" sz="1000" dirty="0">
                  <a:solidFill>
                    <a:schemeClr val="tx1"/>
                  </a:solidFill>
                </a:rPr>
                <a:t>RGB = 255, 255, 255</a:t>
              </a:r>
            </a:p>
          </p:txBody>
        </p:sp>
        <p:sp>
          <p:nvSpPr>
            <p:cNvPr id="125"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26"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1 </a:t>
              </a:r>
            </a:p>
            <a:p>
              <a:pPr>
                <a:lnSpc>
                  <a:spcPct val="50000"/>
                </a:lnSpc>
                <a:spcBef>
                  <a:spcPct val="20000"/>
                </a:spcBef>
                <a:spcAft>
                  <a:spcPct val="20000"/>
                </a:spcAft>
              </a:pPr>
              <a:r>
                <a:rPr lang="en-GB" altLang="en-US" sz="1000" dirty="0">
                  <a:solidFill>
                    <a:schemeClr val="tx1"/>
                  </a:solidFill>
                </a:rPr>
                <a:t>RGB = 0, 79, 159</a:t>
              </a:r>
            </a:p>
          </p:txBody>
        </p:sp>
        <p:sp>
          <p:nvSpPr>
            <p:cNvPr id="127"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28"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3 </a:t>
              </a:r>
            </a:p>
            <a:p>
              <a:pPr>
                <a:lnSpc>
                  <a:spcPct val="50000"/>
                </a:lnSpc>
                <a:spcBef>
                  <a:spcPct val="20000"/>
                </a:spcBef>
                <a:spcAft>
                  <a:spcPct val="20000"/>
                </a:spcAft>
              </a:pPr>
              <a:r>
                <a:rPr lang="en-GB" altLang="en-US" sz="1000" dirty="0">
                  <a:solidFill>
                    <a:schemeClr val="tx1"/>
                  </a:solidFill>
                </a:rPr>
                <a:t>RGB = 0, 128, 201</a:t>
              </a:r>
            </a:p>
          </p:txBody>
        </p:sp>
        <p:sp>
          <p:nvSpPr>
            <p:cNvPr id="129"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PRIMARY COLOURS (PC)</a:t>
              </a:r>
            </a:p>
          </p:txBody>
        </p:sp>
        <p:sp>
          <p:nvSpPr>
            <p:cNvPr id="130" name="Rectangle 129"/>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1" name="Rectangle 130"/>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Pale</a:t>
              </a:r>
            </a:p>
            <a:p>
              <a:pPr>
                <a:lnSpc>
                  <a:spcPct val="50000"/>
                </a:lnSpc>
                <a:spcBef>
                  <a:spcPct val="20000"/>
                </a:spcBef>
                <a:spcAft>
                  <a:spcPct val="20000"/>
                </a:spcAft>
              </a:pPr>
              <a:r>
                <a:rPr lang="en-GB" altLang="en-US" sz="1000" dirty="0">
                  <a:solidFill>
                    <a:schemeClr val="tx1"/>
                  </a:solidFill>
                </a:rPr>
                <a:t>RGB = 255, 210, 3</a:t>
              </a:r>
            </a:p>
          </p:txBody>
        </p:sp>
        <p:sp>
          <p:nvSpPr>
            <p:cNvPr id="132" name="Rectangle 131"/>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3" name="Rectangle 132"/>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Pink</a:t>
              </a:r>
            </a:p>
            <a:p>
              <a:pPr>
                <a:lnSpc>
                  <a:spcPct val="50000"/>
                </a:lnSpc>
                <a:spcBef>
                  <a:spcPct val="20000"/>
                </a:spcBef>
                <a:spcAft>
                  <a:spcPct val="20000"/>
                </a:spcAft>
              </a:pPr>
              <a:r>
                <a:rPr lang="en-GB" altLang="en-US" sz="1000" dirty="0">
                  <a:solidFill>
                    <a:schemeClr val="tx1"/>
                  </a:solidFill>
                </a:rPr>
                <a:t>RGB = 255, 125, 119 </a:t>
              </a:r>
            </a:p>
          </p:txBody>
        </p:sp>
        <p:sp>
          <p:nvSpPr>
            <p:cNvPr id="134" name="Rectangle 133"/>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TERTIARY COLOURS (TC)</a:t>
              </a:r>
            </a:p>
          </p:txBody>
        </p:sp>
        <p:sp>
          <p:nvSpPr>
            <p:cNvPr id="135"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36"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Yellow</a:t>
              </a:r>
            </a:p>
            <a:p>
              <a:pPr>
                <a:lnSpc>
                  <a:spcPct val="50000"/>
                </a:lnSpc>
                <a:spcBef>
                  <a:spcPct val="20000"/>
                </a:spcBef>
                <a:spcAft>
                  <a:spcPct val="20000"/>
                </a:spcAft>
              </a:pPr>
              <a:r>
                <a:rPr lang="en-GB" altLang="en-US" sz="1000" dirty="0">
                  <a:solidFill>
                    <a:schemeClr val="tx1"/>
                  </a:solidFill>
                </a:rPr>
                <a:t>RGB = 246, 255, 0</a:t>
              </a:r>
            </a:p>
          </p:txBody>
        </p:sp>
        <p:sp>
          <p:nvSpPr>
            <p:cNvPr id="137"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38"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Orange</a:t>
              </a:r>
            </a:p>
            <a:p>
              <a:pPr>
                <a:lnSpc>
                  <a:spcPct val="50000"/>
                </a:lnSpc>
                <a:spcBef>
                  <a:spcPct val="20000"/>
                </a:spcBef>
                <a:spcAft>
                  <a:spcPct val="20000"/>
                </a:spcAft>
              </a:pPr>
              <a:r>
                <a:rPr lang="en-GB" altLang="en-US" sz="1000" dirty="0">
                  <a:solidFill>
                    <a:schemeClr val="tx1"/>
                  </a:solidFill>
                </a:rPr>
                <a:t>RGB = 255, 102, 8</a:t>
              </a:r>
            </a:p>
          </p:txBody>
        </p:sp>
        <p:sp>
          <p:nvSpPr>
            <p:cNvPr id="139" name="Rectangle 138"/>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0" name="Rectangle 139"/>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Teal</a:t>
              </a:r>
            </a:p>
            <a:p>
              <a:pPr>
                <a:lnSpc>
                  <a:spcPct val="50000"/>
                </a:lnSpc>
                <a:spcBef>
                  <a:spcPct val="20000"/>
                </a:spcBef>
                <a:spcAft>
                  <a:spcPct val="20000"/>
                </a:spcAft>
              </a:pPr>
              <a:r>
                <a:rPr lang="en-GB" altLang="en-US" sz="1000" dirty="0">
                  <a:solidFill>
                    <a:schemeClr val="tx1"/>
                  </a:solidFill>
                </a:rPr>
                <a:t>RGB = 0, 152, 146</a:t>
              </a:r>
            </a:p>
          </p:txBody>
        </p:sp>
        <p:sp>
          <p:nvSpPr>
            <p:cNvPr id="141"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2"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Green</a:t>
              </a:r>
            </a:p>
            <a:p>
              <a:pPr>
                <a:lnSpc>
                  <a:spcPct val="50000"/>
                </a:lnSpc>
                <a:spcBef>
                  <a:spcPct val="20000"/>
                </a:spcBef>
                <a:spcAft>
                  <a:spcPct val="20000"/>
                </a:spcAft>
              </a:pPr>
              <a:r>
                <a:rPr lang="en-GB" altLang="en-US" sz="1000" dirty="0">
                  <a:solidFill>
                    <a:schemeClr val="tx1"/>
                  </a:solidFill>
                </a:rPr>
                <a:t>RGB = 0, 161, 58 </a:t>
              </a:r>
            </a:p>
          </p:txBody>
        </p:sp>
      </p:grpSp>
      <p:sp>
        <p:nvSpPr>
          <p:cNvPr id="81"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2212176910"/>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Grey Quote">
    <p:spTree>
      <p:nvGrpSpPr>
        <p:cNvPr id="1" name=""/>
        <p:cNvGrpSpPr/>
        <p:nvPr/>
      </p:nvGrpSpPr>
      <p:grpSpPr>
        <a:xfrm>
          <a:off x="0" y="0"/>
          <a:ext cx="0" cy="0"/>
          <a:chOff x="0" y="0"/>
          <a:chExt cx="0" cy="0"/>
        </a:xfrm>
      </p:grpSpPr>
      <p:sp>
        <p:nvSpPr>
          <p:cNvPr id="144"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dirty="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dirty="0" err="1">
              <a:solidFill>
                <a:schemeClr val="tx1"/>
              </a:solidFill>
            </a:endParaRPr>
          </a:p>
        </p:txBody>
      </p:sp>
      <p:sp>
        <p:nvSpPr>
          <p:cNvPr id="32" name="Title 1"/>
          <p:cNvSpPr txBox="1">
            <a:spLocks/>
          </p:cNvSpPr>
          <p:nvPr userDrawn="1"/>
        </p:nvSpPr>
        <p:spPr bwMode="gray">
          <a:xfrm>
            <a:off x="658813"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dirty="0">
                <a:solidFill>
                  <a:srgbClr val="D4D2D2"/>
                </a:solidFill>
              </a:rPr>
              <a:t>’</a:t>
            </a:r>
            <a:endParaRPr lang="en-GB" sz="19900" dirty="0">
              <a:solidFill>
                <a:srgbClr val="D4D2D2"/>
              </a:solidFill>
            </a:endParaRPr>
          </a:p>
        </p:txBody>
      </p:sp>
      <p:sp>
        <p:nvSpPr>
          <p:cNvPr id="33" name="Title 1"/>
          <p:cNvSpPr txBox="1">
            <a:spLocks/>
          </p:cNvSpPr>
          <p:nvPr userDrawn="1"/>
        </p:nvSpPr>
        <p:spPr bwMode="gray">
          <a:xfrm>
            <a:off x="1140652"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dirty="0">
                <a:solidFill>
                  <a:srgbClr val="D4D2D2"/>
                </a:solidFill>
              </a:rPr>
              <a:t>’</a:t>
            </a:r>
            <a:endParaRPr lang="en-GB" sz="19900" dirty="0">
              <a:solidFill>
                <a:srgbClr val="D4D2D2"/>
              </a:solidFill>
            </a:endParaRPr>
          </a:p>
        </p:txBody>
      </p:sp>
      <p:sp>
        <p:nvSpPr>
          <p:cNvPr id="31" name="Rectangle 30"/>
          <p:cNvSpPr/>
          <p:nvPr userDrawn="1"/>
        </p:nvSpPr>
        <p:spPr>
          <a:xfrm>
            <a:off x="6096000"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dirty="0" err="1">
              <a:solidFill>
                <a:schemeClr val="tx1"/>
              </a:solidFill>
            </a:endParaRPr>
          </a:p>
        </p:txBody>
      </p:sp>
      <p:sp>
        <p:nvSpPr>
          <p:cNvPr id="25"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tx2"/>
                </a:solidFill>
              </a:defRPr>
            </a:lvl1pPr>
          </a:lstStyle>
          <a:p>
            <a:r>
              <a:rPr lang="en-GB" noProof="0" dirty="0"/>
              <a:t>CLICK TO INSERT YOUR QUOTE</a:t>
            </a:r>
          </a:p>
        </p:txBody>
      </p:sp>
      <p:sp>
        <p:nvSpPr>
          <p:cNvPr id="27"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tx2"/>
                </a:solidFill>
              </a:defRPr>
            </a:lvl1pPr>
          </a:lstStyle>
          <a:p>
            <a:pPr lvl="0"/>
            <a:r>
              <a:rPr lang="en-GB" noProof="0" dirty="0"/>
              <a:t>Click to edit Name or Subtitle </a:t>
            </a:r>
          </a:p>
        </p:txBody>
      </p:sp>
      <p:grpSp>
        <p:nvGrpSpPr>
          <p:cNvPr id="62" name="Group 61"/>
          <p:cNvGrpSpPr/>
          <p:nvPr userDrawn="1"/>
        </p:nvGrpSpPr>
        <p:grpSpPr>
          <a:xfrm>
            <a:off x="6924883" y="2485894"/>
            <a:ext cx="4169881" cy="1760986"/>
            <a:chOff x="12638090" y="1376363"/>
            <a:chExt cx="3984627" cy="1682751"/>
          </a:xfrm>
          <a:solidFill>
            <a:schemeClr val="bg1"/>
          </a:solidFill>
        </p:grpSpPr>
        <p:sp>
          <p:nvSpPr>
            <p:cNvPr id="63"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4" name="Oval 63"/>
            <p:cNvSpPr>
              <a:spLocks noChangeArrowheads="1"/>
            </p:cNvSpPr>
            <p:nvPr/>
          </p:nvSpPr>
          <p:spPr bwMode="auto">
            <a:xfrm>
              <a:off x="13134978" y="1836738"/>
              <a:ext cx="352425" cy="355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5" name="Rectangle 64"/>
            <p:cNvSpPr>
              <a:spLocks noChangeArrowheads="1"/>
            </p:cNvSpPr>
            <p:nvPr/>
          </p:nvSpPr>
          <p:spPr bwMode="auto">
            <a:xfrm>
              <a:off x="14266866" y="1590676"/>
              <a:ext cx="134938" cy="534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6"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7"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8"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9"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0"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1"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2"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3"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4"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5"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6"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7"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8"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9" name="Rectangle 78"/>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0"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1"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2"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3"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4"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5"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6"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7"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8"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9"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90"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102"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NAME OR SUBTITLE HERE</a:t>
            </a:r>
          </a:p>
        </p:txBody>
      </p:sp>
      <p:sp>
        <p:nvSpPr>
          <p:cNvPr id="103" name="Rectangle 104"/>
          <p:cNvSpPr>
            <a:spLocks noChangeArrowheads="1"/>
          </p:cNvSpPr>
          <p:nvPr userDrawn="1"/>
        </p:nvSpPr>
        <p:spPr bwMode="gray">
          <a:xfrm flipH="1">
            <a:off x="-3101352" y="1892635"/>
            <a:ext cx="3018791" cy="126047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YOUR QUOTE IN MAXIMUM OF 3 LINES OF TEXT</a:t>
            </a:r>
          </a:p>
        </p:txBody>
      </p:sp>
      <p:grpSp>
        <p:nvGrpSpPr>
          <p:cNvPr id="104" name="Group 103"/>
          <p:cNvGrpSpPr/>
          <p:nvPr userDrawn="1"/>
        </p:nvGrpSpPr>
        <p:grpSpPr>
          <a:xfrm>
            <a:off x="-3101342" y="1892636"/>
            <a:ext cx="3018791" cy="1260476"/>
            <a:chOff x="-460208" y="506896"/>
            <a:chExt cx="377657" cy="1260476"/>
          </a:xfrm>
        </p:grpSpPr>
        <p:cxnSp>
          <p:nvCxnSpPr>
            <p:cNvPr id="105" name="Straight Connector 104"/>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106" name="Straight Connector 105"/>
            <p:cNvCxnSpPr/>
            <p:nvPr userDrawn="1"/>
          </p:nvCxnSpPr>
          <p:spPr bwMode="gray">
            <a:xfrm flipH="1">
              <a:off x="-460208" y="506896"/>
              <a:ext cx="377657" cy="0"/>
            </a:xfrm>
            <a:prstGeom prst="line">
              <a:avLst/>
            </a:prstGeom>
            <a:noFill/>
            <a:ln w="6350" cap="flat" cmpd="sng" algn="ctr">
              <a:solidFill>
                <a:srgbClr val="FF0000"/>
              </a:solidFill>
              <a:prstDash val="dash"/>
              <a:miter lim="800000"/>
            </a:ln>
            <a:effectLst/>
          </p:spPr>
        </p:cxnSp>
      </p:grpSp>
      <p:grpSp>
        <p:nvGrpSpPr>
          <p:cNvPr id="107" name="Group 106"/>
          <p:cNvGrpSpPr/>
          <p:nvPr userDrawn="1"/>
        </p:nvGrpSpPr>
        <p:grpSpPr>
          <a:xfrm>
            <a:off x="-3101342" y="3937800"/>
            <a:ext cx="3018791" cy="726649"/>
            <a:chOff x="-460208" y="479536"/>
            <a:chExt cx="377657" cy="726649"/>
          </a:xfrm>
        </p:grpSpPr>
        <p:cxnSp>
          <p:nvCxnSpPr>
            <p:cNvPr id="108" name="Straight Connector 107"/>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09" name="Straight Connector 108"/>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110" name="Group 109"/>
          <p:cNvGrpSpPr/>
          <p:nvPr userDrawn="1"/>
        </p:nvGrpSpPr>
        <p:grpSpPr>
          <a:xfrm>
            <a:off x="12263438" y="0"/>
            <a:ext cx="3681702" cy="3436620"/>
            <a:chOff x="12263438" y="0"/>
            <a:chExt cx="3681702" cy="3436620"/>
          </a:xfrm>
        </p:grpSpPr>
        <p:sp>
          <p:nvSpPr>
            <p:cNvPr id="111"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dirty="0">
                <a:solidFill>
                  <a:schemeClr val="tx1"/>
                </a:solidFill>
              </a:endParaRPr>
            </a:p>
          </p:txBody>
        </p:sp>
        <p:sp>
          <p:nvSpPr>
            <p:cNvPr id="112"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3"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Grey </a:t>
              </a:r>
            </a:p>
            <a:p>
              <a:pPr>
                <a:lnSpc>
                  <a:spcPct val="50000"/>
                </a:lnSpc>
                <a:spcBef>
                  <a:spcPct val="20000"/>
                </a:spcBef>
                <a:spcAft>
                  <a:spcPct val="20000"/>
                </a:spcAft>
              </a:pPr>
              <a:r>
                <a:rPr lang="en-GB" altLang="en-US" sz="1000" dirty="0">
                  <a:solidFill>
                    <a:schemeClr val="tx1"/>
                  </a:solidFill>
                </a:rPr>
                <a:t>RGB = 244, 244, 244</a:t>
              </a:r>
            </a:p>
          </p:txBody>
        </p:sp>
        <p:sp>
          <p:nvSpPr>
            <p:cNvPr id="114"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5"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Text Colour</a:t>
              </a:r>
            </a:p>
            <a:p>
              <a:pPr>
                <a:lnSpc>
                  <a:spcPct val="50000"/>
                </a:lnSpc>
                <a:spcBef>
                  <a:spcPct val="20000"/>
                </a:spcBef>
                <a:spcAft>
                  <a:spcPct val="20000"/>
                </a:spcAft>
              </a:pPr>
              <a:r>
                <a:rPr lang="en-GB" altLang="en-US" sz="1000" dirty="0">
                  <a:solidFill>
                    <a:schemeClr val="tx1"/>
                  </a:solidFill>
                </a:rPr>
                <a:t>RGB = 112, 111, 111</a:t>
              </a:r>
            </a:p>
          </p:txBody>
        </p:sp>
        <p:sp>
          <p:nvSpPr>
            <p:cNvPr id="116"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chemeClr val="tx1"/>
                  </a:solidFill>
                  <a:latin typeface="+mj-lt"/>
                </a:rPr>
                <a:t>COLOUR GUIDELINES</a:t>
              </a:r>
            </a:p>
          </p:txBody>
        </p:sp>
        <p:sp>
          <p:nvSpPr>
            <p:cNvPr id="117"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18"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2</a:t>
              </a:r>
            </a:p>
            <a:p>
              <a:pPr>
                <a:lnSpc>
                  <a:spcPct val="50000"/>
                </a:lnSpc>
                <a:spcBef>
                  <a:spcPct val="20000"/>
                </a:spcBef>
                <a:spcAft>
                  <a:spcPct val="20000"/>
                </a:spcAft>
              </a:pPr>
              <a:r>
                <a:rPr lang="en-GB" altLang="en-US" sz="1000" dirty="0">
                  <a:solidFill>
                    <a:schemeClr val="tx1"/>
                  </a:solidFill>
                </a:rPr>
                <a:t>RGB = 0, 105, 180</a:t>
              </a:r>
            </a:p>
          </p:txBody>
        </p:sp>
        <p:sp>
          <p:nvSpPr>
            <p:cNvPr id="119"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0"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4</a:t>
              </a:r>
            </a:p>
            <a:p>
              <a:pPr>
                <a:lnSpc>
                  <a:spcPct val="50000"/>
                </a:lnSpc>
                <a:spcBef>
                  <a:spcPct val="20000"/>
                </a:spcBef>
                <a:spcAft>
                  <a:spcPct val="20000"/>
                </a:spcAft>
              </a:pPr>
              <a:r>
                <a:rPr lang="en-GB" altLang="en-US" sz="1000" dirty="0">
                  <a:solidFill>
                    <a:schemeClr val="tx1"/>
                  </a:solidFill>
                </a:rPr>
                <a:t>RGB = 0, 149, 219 </a:t>
              </a:r>
            </a:p>
          </p:txBody>
        </p:sp>
        <p:sp>
          <p:nvSpPr>
            <p:cNvPr id="121"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SECONDARY COLOURS (SC)</a:t>
              </a:r>
            </a:p>
          </p:txBody>
        </p:sp>
        <p:sp>
          <p:nvSpPr>
            <p:cNvPr id="122"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3"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Levi 9 Blue </a:t>
              </a:r>
            </a:p>
            <a:p>
              <a:pPr>
                <a:lnSpc>
                  <a:spcPct val="50000"/>
                </a:lnSpc>
                <a:spcBef>
                  <a:spcPct val="20000"/>
                </a:spcBef>
                <a:spcAft>
                  <a:spcPct val="20000"/>
                </a:spcAft>
              </a:pPr>
              <a:r>
                <a:rPr lang="en-GB" altLang="en-US" sz="1000" dirty="0">
                  <a:solidFill>
                    <a:schemeClr val="tx1"/>
                  </a:solidFill>
                </a:rPr>
                <a:t>RGB =20, 52, 160</a:t>
              </a:r>
            </a:p>
          </p:txBody>
        </p:sp>
        <p:sp>
          <p:nvSpPr>
            <p:cNvPr id="124"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5"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White </a:t>
              </a:r>
            </a:p>
            <a:p>
              <a:pPr>
                <a:lnSpc>
                  <a:spcPct val="50000"/>
                </a:lnSpc>
                <a:spcBef>
                  <a:spcPct val="20000"/>
                </a:spcBef>
                <a:spcAft>
                  <a:spcPct val="20000"/>
                </a:spcAft>
              </a:pPr>
              <a:r>
                <a:rPr lang="en-GB" altLang="en-US" sz="1000" dirty="0">
                  <a:solidFill>
                    <a:schemeClr val="tx1"/>
                  </a:solidFill>
                </a:rPr>
                <a:t>RGB = 255, 255, 255</a:t>
              </a:r>
            </a:p>
          </p:txBody>
        </p:sp>
        <p:sp>
          <p:nvSpPr>
            <p:cNvPr id="126"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27"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1 </a:t>
              </a:r>
            </a:p>
            <a:p>
              <a:pPr>
                <a:lnSpc>
                  <a:spcPct val="50000"/>
                </a:lnSpc>
                <a:spcBef>
                  <a:spcPct val="20000"/>
                </a:spcBef>
                <a:spcAft>
                  <a:spcPct val="20000"/>
                </a:spcAft>
              </a:pPr>
              <a:r>
                <a:rPr lang="en-GB" altLang="en-US" sz="1000" dirty="0">
                  <a:solidFill>
                    <a:schemeClr val="tx1"/>
                  </a:solidFill>
                </a:rPr>
                <a:t>RGB = 0, 79, 159</a:t>
              </a:r>
            </a:p>
          </p:txBody>
        </p:sp>
        <p:sp>
          <p:nvSpPr>
            <p:cNvPr id="128"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29"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3 </a:t>
              </a:r>
            </a:p>
            <a:p>
              <a:pPr>
                <a:lnSpc>
                  <a:spcPct val="50000"/>
                </a:lnSpc>
                <a:spcBef>
                  <a:spcPct val="20000"/>
                </a:spcBef>
                <a:spcAft>
                  <a:spcPct val="20000"/>
                </a:spcAft>
              </a:pPr>
              <a:r>
                <a:rPr lang="en-GB" altLang="en-US" sz="1000" dirty="0">
                  <a:solidFill>
                    <a:schemeClr val="tx1"/>
                  </a:solidFill>
                </a:rPr>
                <a:t>RGB = 0, 128, 201</a:t>
              </a:r>
            </a:p>
          </p:txBody>
        </p:sp>
        <p:sp>
          <p:nvSpPr>
            <p:cNvPr id="130"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PRIMARY COLOURS (PC)</a:t>
              </a:r>
            </a:p>
          </p:txBody>
        </p:sp>
        <p:sp>
          <p:nvSpPr>
            <p:cNvPr id="131" name="Rectangle 130"/>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2" name="Rectangle 131"/>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Pale</a:t>
              </a:r>
            </a:p>
            <a:p>
              <a:pPr>
                <a:lnSpc>
                  <a:spcPct val="50000"/>
                </a:lnSpc>
                <a:spcBef>
                  <a:spcPct val="20000"/>
                </a:spcBef>
                <a:spcAft>
                  <a:spcPct val="20000"/>
                </a:spcAft>
              </a:pPr>
              <a:r>
                <a:rPr lang="en-GB" altLang="en-US" sz="1000" dirty="0">
                  <a:solidFill>
                    <a:schemeClr val="tx1"/>
                  </a:solidFill>
                </a:rPr>
                <a:t>RGB = 255, 210, 3</a:t>
              </a:r>
            </a:p>
          </p:txBody>
        </p:sp>
        <p:sp>
          <p:nvSpPr>
            <p:cNvPr id="133" name="Rectangle 132"/>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4" name="Rectangle 133"/>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Pink</a:t>
              </a:r>
            </a:p>
            <a:p>
              <a:pPr>
                <a:lnSpc>
                  <a:spcPct val="50000"/>
                </a:lnSpc>
                <a:spcBef>
                  <a:spcPct val="20000"/>
                </a:spcBef>
                <a:spcAft>
                  <a:spcPct val="20000"/>
                </a:spcAft>
              </a:pPr>
              <a:r>
                <a:rPr lang="en-GB" altLang="en-US" sz="1000" dirty="0">
                  <a:solidFill>
                    <a:schemeClr val="tx1"/>
                  </a:solidFill>
                </a:rPr>
                <a:t>RGB = 255, 125, 119 </a:t>
              </a:r>
            </a:p>
          </p:txBody>
        </p:sp>
        <p:sp>
          <p:nvSpPr>
            <p:cNvPr id="135" name="Rectangle 134"/>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TERTIARY COLOURS (TC)</a:t>
              </a:r>
            </a:p>
          </p:txBody>
        </p:sp>
        <p:sp>
          <p:nvSpPr>
            <p:cNvPr id="136"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37"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Yellow</a:t>
              </a:r>
            </a:p>
            <a:p>
              <a:pPr>
                <a:lnSpc>
                  <a:spcPct val="50000"/>
                </a:lnSpc>
                <a:spcBef>
                  <a:spcPct val="20000"/>
                </a:spcBef>
                <a:spcAft>
                  <a:spcPct val="20000"/>
                </a:spcAft>
              </a:pPr>
              <a:r>
                <a:rPr lang="en-GB" altLang="en-US" sz="1000" dirty="0">
                  <a:solidFill>
                    <a:schemeClr val="tx1"/>
                  </a:solidFill>
                </a:rPr>
                <a:t>RGB = 246, 255, 0</a:t>
              </a:r>
            </a:p>
          </p:txBody>
        </p:sp>
        <p:sp>
          <p:nvSpPr>
            <p:cNvPr id="138"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39"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Orange</a:t>
              </a:r>
            </a:p>
            <a:p>
              <a:pPr>
                <a:lnSpc>
                  <a:spcPct val="50000"/>
                </a:lnSpc>
                <a:spcBef>
                  <a:spcPct val="20000"/>
                </a:spcBef>
                <a:spcAft>
                  <a:spcPct val="20000"/>
                </a:spcAft>
              </a:pPr>
              <a:r>
                <a:rPr lang="en-GB" altLang="en-US" sz="1000" dirty="0">
                  <a:solidFill>
                    <a:schemeClr val="tx1"/>
                  </a:solidFill>
                </a:rPr>
                <a:t>RGB = 255, 102, 8</a:t>
              </a:r>
            </a:p>
          </p:txBody>
        </p:sp>
        <p:sp>
          <p:nvSpPr>
            <p:cNvPr id="140" name="Rectangle 139"/>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1" name="Rectangle 140"/>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Teal</a:t>
              </a:r>
            </a:p>
            <a:p>
              <a:pPr>
                <a:lnSpc>
                  <a:spcPct val="50000"/>
                </a:lnSpc>
                <a:spcBef>
                  <a:spcPct val="20000"/>
                </a:spcBef>
                <a:spcAft>
                  <a:spcPct val="20000"/>
                </a:spcAft>
              </a:pPr>
              <a:r>
                <a:rPr lang="en-GB" altLang="en-US" sz="1000" dirty="0">
                  <a:solidFill>
                    <a:schemeClr val="tx1"/>
                  </a:solidFill>
                </a:rPr>
                <a:t>RGB = 0, 152, 146</a:t>
              </a:r>
            </a:p>
          </p:txBody>
        </p:sp>
        <p:sp>
          <p:nvSpPr>
            <p:cNvPr id="142"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3"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Green</a:t>
              </a:r>
            </a:p>
            <a:p>
              <a:pPr>
                <a:lnSpc>
                  <a:spcPct val="50000"/>
                </a:lnSpc>
                <a:spcBef>
                  <a:spcPct val="20000"/>
                </a:spcBef>
                <a:spcAft>
                  <a:spcPct val="20000"/>
                </a:spcAft>
              </a:pPr>
              <a:r>
                <a:rPr lang="en-GB" altLang="en-US" sz="1000" dirty="0">
                  <a:solidFill>
                    <a:schemeClr val="tx1"/>
                  </a:solidFill>
                </a:rPr>
                <a:t>RGB = 0, 161, 58 </a:t>
              </a:r>
            </a:p>
          </p:txBody>
        </p:sp>
      </p:grpSp>
      <p:sp>
        <p:nvSpPr>
          <p:cNvPr id="92"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1343138239"/>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ue Quote with Image">
    <p:spTree>
      <p:nvGrpSpPr>
        <p:cNvPr id="1" name=""/>
        <p:cNvGrpSpPr/>
        <p:nvPr/>
      </p:nvGrpSpPr>
      <p:grpSpPr>
        <a:xfrm>
          <a:off x="0" y="0"/>
          <a:ext cx="0" cy="0"/>
          <a:chOff x="0" y="0"/>
          <a:chExt cx="0" cy="0"/>
        </a:xfrm>
      </p:grpSpPr>
      <p:sp>
        <p:nvSpPr>
          <p:cNvPr id="95"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dirty="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dirty="0" err="1">
              <a:solidFill>
                <a:schemeClr val="tx1"/>
              </a:solidFill>
            </a:endParaRPr>
          </a:p>
        </p:txBody>
      </p:sp>
      <p:sp>
        <p:nvSpPr>
          <p:cNvPr id="32" name="Title 1"/>
          <p:cNvSpPr txBox="1">
            <a:spLocks/>
          </p:cNvSpPr>
          <p:nvPr userDrawn="1"/>
        </p:nvSpPr>
        <p:spPr bwMode="gray">
          <a:xfrm>
            <a:off x="658813"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dirty="0">
                <a:solidFill>
                  <a:schemeClr val="accent4"/>
                </a:solidFill>
              </a:rPr>
              <a:t>’</a:t>
            </a:r>
            <a:endParaRPr lang="en-GB" sz="19900" dirty="0">
              <a:solidFill>
                <a:schemeClr val="accent4"/>
              </a:solidFill>
            </a:endParaRPr>
          </a:p>
        </p:txBody>
      </p:sp>
      <p:sp>
        <p:nvSpPr>
          <p:cNvPr id="33" name="Title 1"/>
          <p:cNvSpPr txBox="1">
            <a:spLocks/>
          </p:cNvSpPr>
          <p:nvPr userDrawn="1"/>
        </p:nvSpPr>
        <p:spPr bwMode="gray">
          <a:xfrm>
            <a:off x="1140652"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dirty="0">
                <a:solidFill>
                  <a:schemeClr val="accent4"/>
                </a:solidFill>
              </a:rPr>
              <a:t>’</a:t>
            </a:r>
            <a:endParaRPr lang="en-GB" sz="19900" dirty="0">
              <a:solidFill>
                <a:schemeClr val="accent4"/>
              </a:solidFill>
            </a:endParaRPr>
          </a:p>
        </p:txBody>
      </p:sp>
      <p:sp>
        <p:nvSpPr>
          <p:cNvPr id="19" name="Picture Placeholder 10"/>
          <p:cNvSpPr>
            <a:spLocks noGrp="1"/>
          </p:cNvSpPr>
          <p:nvPr>
            <p:ph type="pic" sz="quarter" idx="19" hasCustomPrompt="1"/>
          </p:nvPr>
        </p:nvSpPr>
        <p:spPr bwMode="auto">
          <a:xfrm>
            <a:off x="6096000" y="333375"/>
            <a:ext cx="57610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dirty="0"/>
              <a:t>Click on icon left </a:t>
            </a:r>
            <a:br>
              <a:rPr lang="en-GB" dirty="0"/>
            </a:br>
            <a:r>
              <a:rPr lang="en-GB" dirty="0"/>
              <a:t>to insert picture </a:t>
            </a:r>
            <a:endParaRPr lang="nl-NL" dirty="0"/>
          </a:p>
        </p:txBody>
      </p:sp>
      <p:sp>
        <p:nvSpPr>
          <p:cNvPr id="51"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bg1"/>
                </a:solidFill>
              </a:defRPr>
            </a:lvl1pPr>
          </a:lstStyle>
          <a:p>
            <a:r>
              <a:rPr lang="en-GB" noProof="0" dirty="0"/>
              <a:t>CLICK TO INSERT YOUR QUOTE</a:t>
            </a:r>
          </a:p>
        </p:txBody>
      </p:sp>
      <p:sp>
        <p:nvSpPr>
          <p:cNvPr id="52"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bg1"/>
                </a:solidFill>
              </a:defRPr>
            </a:lvl1pPr>
          </a:lstStyle>
          <a:p>
            <a:pPr lvl="0"/>
            <a:r>
              <a:rPr lang="en-GB" noProof="0" dirty="0"/>
              <a:t>Click to edit Name or Subtitle </a:t>
            </a:r>
          </a:p>
        </p:txBody>
      </p:sp>
      <p:sp>
        <p:nvSpPr>
          <p:cNvPr id="53"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NAME OR SUBTITLE HERE</a:t>
            </a:r>
          </a:p>
        </p:txBody>
      </p:sp>
      <p:sp>
        <p:nvSpPr>
          <p:cNvPr id="54" name="Rectangle 104"/>
          <p:cNvSpPr>
            <a:spLocks noChangeArrowheads="1"/>
          </p:cNvSpPr>
          <p:nvPr userDrawn="1"/>
        </p:nvSpPr>
        <p:spPr bwMode="gray">
          <a:xfrm flipH="1">
            <a:off x="-3101352" y="1892635"/>
            <a:ext cx="3018791" cy="126047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YOUR QUOTE IN MAXIMUM OF 3 LINES OF TEXT</a:t>
            </a:r>
          </a:p>
        </p:txBody>
      </p:sp>
      <p:grpSp>
        <p:nvGrpSpPr>
          <p:cNvPr id="55" name="Group 54"/>
          <p:cNvGrpSpPr/>
          <p:nvPr userDrawn="1"/>
        </p:nvGrpSpPr>
        <p:grpSpPr>
          <a:xfrm>
            <a:off x="-3101342" y="1892636"/>
            <a:ext cx="3018791" cy="1260476"/>
            <a:chOff x="-460208" y="506896"/>
            <a:chExt cx="377657" cy="1260476"/>
          </a:xfrm>
        </p:grpSpPr>
        <p:cxnSp>
          <p:nvCxnSpPr>
            <p:cNvPr id="56" name="Straight Connector 55"/>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57" name="Straight Connector 56"/>
            <p:cNvCxnSpPr/>
            <p:nvPr userDrawn="1"/>
          </p:nvCxnSpPr>
          <p:spPr bwMode="gray">
            <a:xfrm flipH="1">
              <a:off x="-460208" y="506896"/>
              <a:ext cx="377657" cy="0"/>
            </a:xfrm>
            <a:prstGeom prst="line">
              <a:avLst/>
            </a:prstGeom>
            <a:noFill/>
            <a:ln w="6350" cap="flat" cmpd="sng" algn="ctr">
              <a:solidFill>
                <a:srgbClr val="FF0000"/>
              </a:solidFill>
              <a:prstDash val="dash"/>
              <a:miter lim="800000"/>
            </a:ln>
            <a:effectLst/>
          </p:spPr>
        </p:cxnSp>
      </p:grpSp>
      <p:grpSp>
        <p:nvGrpSpPr>
          <p:cNvPr id="58" name="Group 57"/>
          <p:cNvGrpSpPr/>
          <p:nvPr userDrawn="1"/>
        </p:nvGrpSpPr>
        <p:grpSpPr>
          <a:xfrm>
            <a:off x="-3101342" y="3937800"/>
            <a:ext cx="3018791" cy="726649"/>
            <a:chOff x="-460208" y="479536"/>
            <a:chExt cx="377657" cy="726649"/>
          </a:xfrm>
        </p:grpSpPr>
        <p:cxnSp>
          <p:nvCxnSpPr>
            <p:cNvPr id="59" name="Straight Connector 58"/>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60" name="Straight Connector 59"/>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61" name="Group 60"/>
          <p:cNvGrpSpPr/>
          <p:nvPr userDrawn="1"/>
        </p:nvGrpSpPr>
        <p:grpSpPr>
          <a:xfrm>
            <a:off x="12263438" y="0"/>
            <a:ext cx="3681702" cy="3436620"/>
            <a:chOff x="12263438" y="0"/>
            <a:chExt cx="3681702" cy="3436620"/>
          </a:xfrm>
        </p:grpSpPr>
        <p:sp>
          <p:nvSpPr>
            <p:cNvPr id="62"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dirty="0">
                <a:solidFill>
                  <a:schemeClr val="tx1"/>
                </a:solidFill>
              </a:endParaRPr>
            </a:p>
          </p:txBody>
        </p:sp>
        <p:sp>
          <p:nvSpPr>
            <p:cNvPr id="63"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4"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Grey </a:t>
              </a:r>
            </a:p>
            <a:p>
              <a:pPr>
                <a:lnSpc>
                  <a:spcPct val="50000"/>
                </a:lnSpc>
                <a:spcBef>
                  <a:spcPct val="20000"/>
                </a:spcBef>
                <a:spcAft>
                  <a:spcPct val="20000"/>
                </a:spcAft>
              </a:pPr>
              <a:r>
                <a:rPr lang="en-GB" altLang="en-US" sz="1000" dirty="0">
                  <a:solidFill>
                    <a:schemeClr val="tx1"/>
                  </a:solidFill>
                </a:rPr>
                <a:t>RGB = 244, 244, 244</a:t>
              </a:r>
            </a:p>
          </p:txBody>
        </p:sp>
        <p:sp>
          <p:nvSpPr>
            <p:cNvPr id="65"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6"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Text Colour</a:t>
              </a:r>
            </a:p>
            <a:p>
              <a:pPr>
                <a:lnSpc>
                  <a:spcPct val="50000"/>
                </a:lnSpc>
                <a:spcBef>
                  <a:spcPct val="20000"/>
                </a:spcBef>
                <a:spcAft>
                  <a:spcPct val="20000"/>
                </a:spcAft>
              </a:pPr>
              <a:r>
                <a:rPr lang="en-GB" altLang="en-US" sz="1000" dirty="0">
                  <a:solidFill>
                    <a:schemeClr val="tx1"/>
                  </a:solidFill>
                </a:rPr>
                <a:t>RGB = 112, 111, 111</a:t>
              </a:r>
            </a:p>
          </p:txBody>
        </p:sp>
        <p:sp>
          <p:nvSpPr>
            <p:cNvPr id="67"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chemeClr val="tx1"/>
                  </a:solidFill>
                  <a:latin typeface="+mj-lt"/>
                </a:rPr>
                <a:t>COLOUR GUIDELINES</a:t>
              </a:r>
            </a:p>
          </p:txBody>
        </p:sp>
        <p:sp>
          <p:nvSpPr>
            <p:cNvPr id="68"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9"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2</a:t>
              </a:r>
            </a:p>
            <a:p>
              <a:pPr>
                <a:lnSpc>
                  <a:spcPct val="50000"/>
                </a:lnSpc>
                <a:spcBef>
                  <a:spcPct val="20000"/>
                </a:spcBef>
                <a:spcAft>
                  <a:spcPct val="20000"/>
                </a:spcAft>
              </a:pPr>
              <a:r>
                <a:rPr lang="en-GB" altLang="en-US" sz="1000" dirty="0">
                  <a:solidFill>
                    <a:schemeClr val="tx1"/>
                  </a:solidFill>
                </a:rPr>
                <a:t>RGB = 0, 105, 180</a:t>
              </a:r>
            </a:p>
          </p:txBody>
        </p:sp>
        <p:sp>
          <p:nvSpPr>
            <p:cNvPr id="70"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71"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4</a:t>
              </a:r>
            </a:p>
            <a:p>
              <a:pPr>
                <a:lnSpc>
                  <a:spcPct val="50000"/>
                </a:lnSpc>
                <a:spcBef>
                  <a:spcPct val="20000"/>
                </a:spcBef>
                <a:spcAft>
                  <a:spcPct val="20000"/>
                </a:spcAft>
              </a:pPr>
              <a:r>
                <a:rPr lang="en-GB" altLang="en-US" sz="1000" dirty="0">
                  <a:solidFill>
                    <a:schemeClr val="tx1"/>
                  </a:solidFill>
                </a:rPr>
                <a:t>RGB = 0, 149, 219 </a:t>
              </a:r>
            </a:p>
          </p:txBody>
        </p:sp>
        <p:sp>
          <p:nvSpPr>
            <p:cNvPr id="72"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SECONDARY COLOURS (SC)</a:t>
              </a:r>
            </a:p>
          </p:txBody>
        </p:sp>
        <p:sp>
          <p:nvSpPr>
            <p:cNvPr id="73"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4"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Levi 9 Blue </a:t>
              </a:r>
            </a:p>
            <a:p>
              <a:pPr>
                <a:lnSpc>
                  <a:spcPct val="50000"/>
                </a:lnSpc>
                <a:spcBef>
                  <a:spcPct val="20000"/>
                </a:spcBef>
                <a:spcAft>
                  <a:spcPct val="20000"/>
                </a:spcAft>
              </a:pPr>
              <a:r>
                <a:rPr lang="en-GB" altLang="en-US" sz="1000" dirty="0">
                  <a:solidFill>
                    <a:schemeClr val="tx1"/>
                  </a:solidFill>
                </a:rPr>
                <a:t>RGB =20, 52, 160</a:t>
              </a:r>
            </a:p>
          </p:txBody>
        </p:sp>
        <p:sp>
          <p:nvSpPr>
            <p:cNvPr id="75"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6"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White </a:t>
              </a:r>
            </a:p>
            <a:p>
              <a:pPr>
                <a:lnSpc>
                  <a:spcPct val="50000"/>
                </a:lnSpc>
                <a:spcBef>
                  <a:spcPct val="20000"/>
                </a:spcBef>
                <a:spcAft>
                  <a:spcPct val="20000"/>
                </a:spcAft>
              </a:pPr>
              <a:r>
                <a:rPr lang="en-GB" altLang="en-US" sz="1000" dirty="0">
                  <a:solidFill>
                    <a:schemeClr val="tx1"/>
                  </a:solidFill>
                </a:rPr>
                <a:t>RGB = 255, 255, 255</a:t>
              </a:r>
            </a:p>
          </p:txBody>
        </p:sp>
        <p:sp>
          <p:nvSpPr>
            <p:cNvPr id="77"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8"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1 </a:t>
              </a:r>
            </a:p>
            <a:p>
              <a:pPr>
                <a:lnSpc>
                  <a:spcPct val="50000"/>
                </a:lnSpc>
                <a:spcBef>
                  <a:spcPct val="20000"/>
                </a:spcBef>
                <a:spcAft>
                  <a:spcPct val="20000"/>
                </a:spcAft>
              </a:pPr>
              <a:r>
                <a:rPr lang="en-GB" altLang="en-US" sz="1000" dirty="0">
                  <a:solidFill>
                    <a:schemeClr val="tx1"/>
                  </a:solidFill>
                </a:rPr>
                <a:t>RGB = 0, 79, 159</a:t>
              </a:r>
            </a:p>
          </p:txBody>
        </p:sp>
        <p:sp>
          <p:nvSpPr>
            <p:cNvPr id="79"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80"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3 </a:t>
              </a:r>
            </a:p>
            <a:p>
              <a:pPr>
                <a:lnSpc>
                  <a:spcPct val="50000"/>
                </a:lnSpc>
                <a:spcBef>
                  <a:spcPct val="20000"/>
                </a:spcBef>
                <a:spcAft>
                  <a:spcPct val="20000"/>
                </a:spcAft>
              </a:pPr>
              <a:r>
                <a:rPr lang="en-GB" altLang="en-US" sz="1000" dirty="0">
                  <a:solidFill>
                    <a:schemeClr val="tx1"/>
                  </a:solidFill>
                </a:rPr>
                <a:t>RGB = 0, 128, 201</a:t>
              </a:r>
            </a:p>
          </p:txBody>
        </p:sp>
        <p:sp>
          <p:nvSpPr>
            <p:cNvPr id="81"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PRIMARY COLOURS (PC)</a:t>
              </a:r>
            </a:p>
          </p:txBody>
        </p:sp>
        <p:sp>
          <p:nvSpPr>
            <p:cNvPr id="82" name="Rectangle 81"/>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3" name="Rectangle 82"/>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Pale</a:t>
              </a:r>
            </a:p>
            <a:p>
              <a:pPr>
                <a:lnSpc>
                  <a:spcPct val="50000"/>
                </a:lnSpc>
                <a:spcBef>
                  <a:spcPct val="20000"/>
                </a:spcBef>
                <a:spcAft>
                  <a:spcPct val="20000"/>
                </a:spcAft>
              </a:pPr>
              <a:r>
                <a:rPr lang="en-GB" altLang="en-US" sz="1000" dirty="0">
                  <a:solidFill>
                    <a:schemeClr val="tx1"/>
                  </a:solidFill>
                </a:rPr>
                <a:t>RGB = 255, 210, 3</a:t>
              </a:r>
            </a:p>
          </p:txBody>
        </p:sp>
        <p:sp>
          <p:nvSpPr>
            <p:cNvPr id="84" name="Rectangle 83"/>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5" name="Rectangle 84"/>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Pink</a:t>
              </a:r>
            </a:p>
            <a:p>
              <a:pPr>
                <a:lnSpc>
                  <a:spcPct val="50000"/>
                </a:lnSpc>
                <a:spcBef>
                  <a:spcPct val="20000"/>
                </a:spcBef>
                <a:spcAft>
                  <a:spcPct val="20000"/>
                </a:spcAft>
              </a:pPr>
              <a:r>
                <a:rPr lang="en-GB" altLang="en-US" sz="1000" dirty="0">
                  <a:solidFill>
                    <a:schemeClr val="tx1"/>
                  </a:solidFill>
                </a:rPr>
                <a:t>RGB = 255, 125, 119 </a:t>
              </a:r>
            </a:p>
          </p:txBody>
        </p:sp>
        <p:sp>
          <p:nvSpPr>
            <p:cNvPr id="86" name="Rectangle 85"/>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TERTIARY COLOURS (TC)</a:t>
              </a:r>
            </a:p>
          </p:txBody>
        </p:sp>
        <p:sp>
          <p:nvSpPr>
            <p:cNvPr id="87"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8"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Yellow</a:t>
              </a:r>
            </a:p>
            <a:p>
              <a:pPr>
                <a:lnSpc>
                  <a:spcPct val="50000"/>
                </a:lnSpc>
                <a:spcBef>
                  <a:spcPct val="20000"/>
                </a:spcBef>
                <a:spcAft>
                  <a:spcPct val="20000"/>
                </a:spcAft>
              </a:pPr>
              <a:r>
                <a:rPr lang="en-GB" altLang="en-US" sz="1000" dirty="0">
                  <a:solidFill>
                    <a:schemeClr val="tx1"/>
                  </a:solidFill>
                </a:rPr>
                <a:t>RGB = 246, 255, 0</a:t>
              </a:r>
            </a:p>
          </p:txBody>
        </p:sp>
        <p:sp>
          <p:nvSpPr>
            <p:cNvPr id="89"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90"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Orange</a:t>
              </a:r>
            </a:p>
            <a:p>
              <a:pPr>
                <a:lnSpc>
                  <a:spcPct val="50000"/>
                </a:lnSpc>
                <a:spcBef>
                  <a:spcPct val="20000"/>
                </a:spcBef>
                <a:spcAft>
                  <a:spcPct val="20000"/>
                </a:spcAft>
              </a:pPr>
              <a:r>
                <a:rPr lang="en-GB" altLang="en-US" sz="1000" dirty="0">
                  <a:solidFill>
                    <a:schemeClr val="tx1"/>
                  </a:solidFill>
                </a:rPr>
                <a:t>RGB = 255, 102, 8</a:t>
              </a:r>
            </a:p>
          </p:txBody>
        </p:sp>
        <p:sp>
          <p:nvSpPr>
            <p:cNvPr id="91" name="Rectangle 90"/>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92" name="Rectangle 91"/>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Teal</a:t>
              </a:r>
            </a:p>
            <a:p>
              <a:pPr>
                <a:lnSpc>
                  <a:spcPct val="50000"/>
                </a:lnSpc>
                <a:spcBef>
                  <a:spcPct val="20000"/>
                </a:spcBef>
                <a:spcAft>
                  <a:spcPct val="20000"/>
                </a:spcAft>
              </a:pPr>
              <a:r>
                <a:rPr lang="en-GB" altLang="en-US" sz="1000" dirty="0">
                  <a:solidFill>
                    <a:schemeClr val="tx1"/>
                  </a:solidFill>
                </a:rPr>
                <a:t>RGB = 0, 152, 146</a:t>
              </a:r>
            </a:p>
          </p:txBody>
        </p:sp>
        <p:sp>
          <p:nvSpPr>
            <p:cNvPr id="93"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4"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Green</a:t>
              </a:r>
            </a:p>
            <a:p>
              <a:pPr>
                <a:lnSpc>
                  <a:spcPct val="50000"/>
                </a:lnSpc>
                <a:spcBef>
                  <a:spcPct val="20000"/>
                </a:spcBef>
                <a:spcAft>
                  <a:spcPct val="20000"/>
                </a:spcAft>
              </a:pPr>
              <a:r>
                <a:rPr lang="en-GB" altLang="en-US" sz="1000" dirty="0">
                  <a:solidFill>
                    <a:schemeClr val="tx1"/>
                  </a:solidFill>
                </a:rPr>
                <a:t>RGB = 0, 161, 58 </a:t>
              </a:r>
            </a:p>
          </p:txBody>
        </p:sp>
      </p:grpSp>
      <p:sp>
        <p:nvSpPr>
          <p:cNvPr id="122"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dirty="0"/>
          </a:p>
        </p:txBody>
      </p:sp>
      <p:grpSp>
        <p:nvGrpSpPr>
          <p:cNvPr id="96" name="Group 95"/>
          <p:cNvGrpSpPr/>
          <p:nvPr userDrawn="1"/>
        </p:nvGrpSpPr>
        <p:grpSpPr>
          <a:xfrm>
            <a:off x="12263437" y="3542534"/>
            <a:ext cx="3681703" cy="2424674"/>
            <a:chOff x="12263437" y="3542534"/>
            <a:chExt cx="3681703" cy="2424674"/>
          </a:xfrm>
        </p:grpSpPr>
        <p:sp>
          <p:nvSpPr>
            <p:cNvPr id="97"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dirty="0"/>
            </a:p>
          </p:txBody>
        </p:sp>
        <p:sp>
          <p:nvSpPr>
            <p:cNvPr id="98" name="Rectangle 97"/>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dirty="0">
                  <a:solidFill>
                    <a:schemeClr val="tx1"/>
                  </a:solidFill>
                  <a:latin typeface="+mj-lt"/>
                </a:rPr>
                <a:t>CROP PICTURE</a:t>
              </a:r>
            </a:p>
            <a:p>
              <a:pPr algn="l"/>
              <a:r>
                <a:rPr lang="en-GB" sz="1000" b="0" i="0" noProof="0" dirty="0">
                  <a:solidFill>
                    <a:schemeClr val="tx1"/>
                  </a:solidFill>
                </a:rPr>
                <a:t>Select picture &gt; click</a:t>
              </a:r>
              <a:r>
                <a:rPr lang="en-GB" sz="1000" b="0" i="0" baseline="0" noProof="0" dirty="0">
                  <a:solidFill>
                    <a:schemeClr val="tx1"/>
                  </a:solidFill>
                </a:rPr>
                <a:t> on tab </a:t>
              </a:r>
              <a:r>
                <a:rPr lang="en-GB" sz="1000" b="1" i="0" baseline="0" noProof="0" dirty="0">
                  <a:solidFill>
                    <a:schemeClr val="tx1"/>
                  </a:solidFill>
                </a:rPr>
                <a:t>“Picture Tools”</a:t>
              </a:r>
              <a:r>
                <a:rPr lang="en-GB" sz="1000" b="0" i="0" baseline="0" noProof="0" dirty="0">
                  <a:solidFill>
                    <a:schemeClr val="tx1"/>
                  </a:solidFill>
                </a:rPr>
                <a:t> &gt; </a:t>
              </a:r>
              <a:r>
                <a:rPr lang="en-GB" sz="1000" b="1" i="0" baseline="0" noProof="0" dirty="0">
                  <a:solidFill>
                    <a:schemeClr val="tx1"/>
                  </a:solidFill>
                </a:rPr>
                <a:t>“Format”</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noProof="0" dirty="0">
                  <a:solidFill>
                    <a:schemeClr val="tx1"/>
                  </a:solidFill>
                </a:rPr>
                <a:t>Click</a:t>
              </a:r>
              <a:r>
                <a:rPr lang="en-GB" sz="1000" b="0" i="0" baseline="0" noProof="0" dirty="0">
                  <a:solidFill>
                    <a:schemeClr val="tx1"/>
                  </a:solidFill>
                </a:rPr>
                <a:t> on the icon above </a:t>
              </a:r>
              <a:r>
                <a:rPr lang="en-GB" sz="1000" b="1" i="0" baseline="0" noProof="0" dirty="0">
                  <a:solidFill>
                    <a:schemeClr val="tx1"/>
                  </a:solidFill>
                </a:rPr>
                <a:t>“Crop”</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baseline="0" noProof="0" dirty="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dirty="0">
                  <a:solidFill>
                    <a:schemeClr val="tx1"/>
                  </a:solidFill>
                </a:rPr>
                <a:t>Use the </a:t>
              </a:r>
              <a:r>
                <a:rPr lang="en-GB" sz="1000" b="1" i="0" noProof="0" dirty="0">
                  <a:solidFill>
                    <a:schemeClr val="tx1"/>
                  </a:solidFill>
                </a:rPr>
                <a:t>“circular scale icon” </a:t>
              </a:r>
              <a:r>
                <a:rPr lang="en-GB" sz="1000" b="0" i="0" noProof="0" dirty="0">
                  <a:solidFill>
                    <a:schemeClr val="tx1"/>
                  </a:solidFill>
                </a:rPr>
                <a:t>to scale your picture within the cropped region.</a:t>
              </a:r>
            </a:p>
            <a:p>
              <a:pPr algn="l"/>
              <a:endParaRPr lang="en-GB" sz="1000" b="0" i="0" noProof="0" dirty="0">
                <a:solidFill>
                  <a:schemeClr val="tx1"/>
                </a:solidFill>
              </a:endParaRPr>
            </a:p>
            <a:p>
              <a:pPr algn="l"/>
              <a:endParaRPr lang="en-GB" sz="1000" b="0" i="0" noProof="0" dirty="0">
                <a:solidFill>
                  <a:schemeClr val="tx1"/>
                </a:solidFill>
              </a:endParaRPr>
            </a:p>
          </p:txBody>
        </p:sp>
        <p:pic>
          <p:nvPicPr>
            <p:cNvPr id="99" name="Picture 98"/>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100" name="Picture 99"/>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101" name="Picture 100"/>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02" name="Picture 101"/>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03" name="Group 102"/>
            <p:cNvGrpSpPr/>
            <p:nvPr userDrawn="1"/>
          </p:nvGrpSpPr>
          <p:grpSpPr>
            <a:xfrm>
              <a:off x="14367592" y="4149392"/>
              <a:ext cx="511967" cy="758182"/>
              <a:chOff x="14093278" y="4121452"/>
              <a:chExt cx="511967" cy="758182"/>
            </a:xfrm>
          </p:grpSpPr>
          <p:pic>
            <p:nvPicPr>
              <p:cNvPr id="107" name="Picture 106"/>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08" name="Rectangle 107"/>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cxnSp>
          <p:nvCxnSpPr>
            <p:cNvPr id="104" name="Straight Arrow Connector 103"/>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Oval 105"/>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Tree>
    <p:extLst>
      <p:ext uri="{BB962C8B-B14F-4D97-AF65-F5344CB8AC3E}">
        <p14:creationId xmlns:p14="http://schemas.microsoft.com/office/powerpoint/2010/main" val="223268838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y Title Slide">
    <p:spTree>
      <p:nvGrpSpPr>
        <p:cNvPr id="1" name=""/>
        <p:cNvGrpSpPr/>
        <p:nvPr/>
      </p:nvGrpSpPr>
      <p:grpSpPr>
        <a:xfrm>
          <a:off x="0" y="0"/>
          <a:ext cx="0" cy="0"/>
          <a:chOff x="0" y="0"/>
          <a:chExt cx="0" cy="0"/>
        </a:xfrm>
      </p:grpSpPr>
      <p:sp>
        <p:nvSpPr>
          <p:cNvPr id="38"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dirty="0">
              <a:ln>
                <a:noFill/>
              </a:ln>
              <a:solidFill>
                <a:srgbClr val="FDFDFD"/>
              </a:solidFill>
              <a:effectLst/>
              <a:uLnTx/>
              <a:uFillTx/>
              <a:latin typeface="+mn-lt"/>
            </a:endParaRPr>
          </a:p>
        </p:txBody>
      </p:sp>
      <p:sp>
        <p:nvSpPr>
          <p:cNvPr id="2" name="Rectangle 1"/>
          <p:cNvSpPr/>
          <p:nvPr userDrawn="1"/>
        </p:nvSpPr>
        <p:spPr>
          <a:xfrm>
            <a:off x="334962" y="333375"/>
            <a:ext cx="11522076"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dirty="0" err="1">
              <a:solidFill>
                <a:schemeClr val="tx1"/>
              </a:solidFill>
            </a:endParaRPr>
          </a:p>
        </p:txBody>
      </p:sp>
      <p:sp>
        <p:nvSpPr>
          <p:cNvPr id="20" name="Title 1"/>
          <p:cNvSpPr>
            <a:spLocks noGrp="1"/>
          </p:cNvSpPr>
          <p:nvPr>
            <p:ph type="ctrTitle" hasCustomPrompt="1"/>
          </p:nvPr>
        </p:nvSpPr>
        <p:spPr bwMode="gray">
          <a:xfrm>
            <a:off x="995362" y="3329637"/>
            <a:ext cx="10537826" cy="1227573"/>
          </a:xfrm>
        </p:spPr>
        <p:txBody>
          <a:bodyPr anchor="b" anchorCtr="0">
            <a:noAutofit/>
          </a:bodyPr>
          <a:lstStyle>
            <a:lvl1pPr algn="l">
              <a:lnSpc>
                <a:spcPts val="4600"/>
              </a:lnSpc>
              <a:defRPr sz="5600" b="1">
                <a:solidFill>
                  <a:schemeClr val="tx2"/>
                </a:solidFill>
              </a:defRPr>
            </a:lvl1pPr>
          </a:lstStyle>
          <a:p>
            <a:r>
              <a:rPr lang="en-GB" noProof="0" dirty="0"/>
              <a:t>Click to edit </a:t>
            </a:r>
            <a:br>
              <a:rPr lang="en-GB" noProof="0" dirty="0"/>
            </a:br>
            <a:r>
              <a:rPr lang="en-GB" noProof="0" dirty="0"/>
              <a:t>Master title style</a:t>
            </a:r>
          </a:p>
        </p:txBody>
      </p:sp>
      <p:sp>
        <p:nvSpPr>
          <p:cNvPr id="36" name="Text Placeholder 6"/>
          <p:cNvSpPr>
            <a:spLocks noGrp="1"/>
          </p:cNvSpPr>
          <p:nvPr>
            <p:ph type="body" sz="quarter" idx="11" hasCustomPrompt="1"/>
          </p:nvPr>
        </p:nvSpPr>
        <p:spPr bwMode="gray">
          <a:xfrm>
            <a:off x="995362" y="4680750"/>
            <a:ext cx="10537826" cy="729450"/>
          </a:xfrm>
        </p:spPr>
        <p:txBody>
          <a:bodyPr>
            <a:noAutofit/>
          </a:bodyPr>
          <a:lstStyle>
            <a:lvl1pPr>
              <a:lnSpc>
                <a:spcPts val="2300"/>
              </a:lnSpc>
              <a:defRPr sz="2500">
                <a:solidFill>
                  <a:schemeClr val="tx2"/>
                </a:solidFill>
              </a:defRPr>
            </a:lvl1pPr>
          </a:lstStyle>
          <a:p>
            <a:pPr lvl="0"/>
            <a:r>
              <a:rPr lang="en-GB" noProof="0" dirty="0"/>
              <a:t>Click to edit Subtitle text styles</a:t>
            </a:r>
          </a:p>
        </p:txBody>
      </p:sp>
      <p:sp>
        <p:nvSpPr>
          <p:cNvPr id="37" name="Text Placeholder 2"/>
          <p:cNvSpPr>
            <a:spLocks noGrp="1"/>
          </p:cNvSpPr>
          <p:nvPr>
            <p:ph type="body" sz="quarter" idx="14" hasCustomPrompt="1"/>
          </p:nvPr>
        </p:nvSpPr>
        <p:spPr>
          <a:xfrm>
            <a:off x="995362" y="5901351"/>
            <a:ext cx="10537826" cy="275612"/>
          </a:xfrm>
        </p:spPr>
        <p:txBody>
          <a:bodyPr tIns="0" bIns="0" anchor="b"/>
          <a:lstStyle>
            <a:lvl1pPr marL="0" indent="0" algn="l">
              <a:lnSpc>
                <a:spcPct val="100000"/>
              </a:lnSpc>
              <a:buNone/>
              <a:defRPr sz="1500">
                <a:solidFill>
                  <a:schemeClr val="tx1"/>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60" name="Group 59"/>
          <p:cNvGrpSpPr/>
          <p:nvPr userDrawn="1"/>
        </p:nvGrpSpPr>
        <p:grpSpPr>
          <a:xfrm>
            <a:off x="994275" y="1309688"/>
            <a:ext cx="2975834" cy="1256727"/>
            <a:chOff x="12638090" y="1376363"/>
            <a:chExt cx="3984627" cy="1682751"/>
          </a:xfrm>
          <a:solidFill>
            <a:srgbClr val="A8A8A8"/>
          </a:solidFill>
        </p:grpSpPr>
        <p:sp>
          <p:nvSpPr>
            <p:cNvPr id="61"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2" name="Oval 61"/>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3" name="Rectangle 62"/>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4"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5"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6"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7"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8"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9"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0"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1"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2"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3"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4"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5"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6"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7" name="Rectangle 76"/>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8"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9"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0"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1"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2"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3"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4"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5"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6"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7"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8"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89" name="Text Placeholder 2"/>
          <p:cNvSpPr>
            <a:spLocks noGrp="1"/>
          </p:cNvSpPr>
          <p:nvPr>
            <p:ph type="body" sz="quarter" idx="15" hasCustomPrompt="1"/>
          </p:nvPr>
        </p:nvSpPr>
        <p:spPr>
          <a:xfrm>
            <a:off x="995362" y="5619202"/>
            <a:ext cx="10537825" cy="275612"/>
          </a:xfrm>
        </p:spPr>
        <p:txBody>
          <a:bodyPr tIns="0" bIns="0" anchor="b"/>
          <a:lstStyle>
            <a:lvl1pPr marL="0" indent="0" algn="l">
              <a:lnSpc>
                <a:spcPct val="100000"/>
              </a:lnSpc>
              <a:buNone/>
              <a:defRPr lang="en-GB" sz="1500" b="0" kern="1200" baseline="0" noProof="0" dirty="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noProof="0" dirty="0"/>
              <a:t>Click to edit presenter name</a:t>
            </a:r>
          </a:p>
        </p:txBody>
      </p:sp>
      <p:grpSp>
        <p:nvGrpSpPr>
          <p:cNvPr id="119" name="Group 118"/>
          <p:cNvGrpSpPr/>
          <p:nvPr userDrawn="1"/>
        </p:nvGrpSpPr>
        <p:grpSpPr>
          <a:xfrm>
            <a:off x="12263438" y="0"/>
            <a:ext cx="3681702" cy="3436620"/>
            <a:chOff x="12263438" y="0"/>
            <a:chExt cx="3681702" cy="3436620"/>
          </a:xfrm>
        </p:grpSpPr>
        <p:sp>
          <p:nvSpPr>
            <p:cNvPr id="120"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dirty="0">
                <a:solidFill>
                  <a:schemeClr val="tx1"/>
                </a:solidFill>
              </a:endParaRPr>
            </a:p>
          </p:txBody>
        </p:sp>
        <p:sp>
          <p:nvSpPr>
            <p:cNvPr id="121"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22"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Grey </a:t>
              </a:r>
            </a:p>
            <a:p>
              <a:pPr>
                <a:lnSpc>
                  <a:spcPct val="50000"/>
                </a:lnSpc>
                <a:spcBef>
                  <a:spcPct val="20000"/>
                </a:spcBef>
                <a:spcAft>
                  <a:spcPct val="20000"/>
                </a:spcAft>
              </a:pPr>
              <a:r>
                <a:rPr lang="en-GB" altLang="en-US" sz="1000" dirty="0">
                  <a:solidFill>
                    <a:schemeClr val="tx1"/>
                  </a:solidFill>
                </a:rPr>
                <a:t>RGB = 244, 244, 244</a:t>
              </a:r>
            </a:p>
          </p:txBody>
        </p:sp>
        <p:sp>
          <p:nvSpPr>
            <p:cNvPr id="123"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24"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Text Colour</a:t>
              </a:r>
            </a:p>
            <a:p>
              <a:pPr>
                <a:lnSpc>
                  <a:spcPct val="50000"/>
                </a:lnSpc>
                <a:spcBef>
                  <a:spcPct val="20000"/>
                </a:spcBef>
                <a:spcAft>
                  <a:spcPct val="20000"/>
                </a:spcAft>
              </a:pPr>
              <a:r>
                <a:rPr lang="en-GB" altLang="en-US" sz="1000" dirty="0">
                  <a:solidFill>
                    <a:schemeClr val="tx1"/>
                  </a:solidFill>
                </a:rPr>
                <a:t>RGB = 112, 111, 111</a:t>
              </a:r>
            </a:p>
          </p:txBody>
        </p:sp>
        <p:sp>
          <p:nvSpPr>
            <p:cNvPr id="125"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chemeClr val="tx1"/>
                  </a:solidFill>
                  <a:latin typeface="+mj-lt"/>
                </a:rPr>
                <a:t>COLOUR GUIDELINES</a:t>
              </a:r>
            </a:p>
          </p:txBody>
        </p:sp>
        <p:sp>
          <p:nvSpPr>
            <p:cNvPr id="126"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27"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2</a:t>
              </a:r>
            </a:p>
            <a:p>
              <a:pPr>
                <a:lnSpc>
                  <a:spcPct val="50000"/>
                </a:lnSpc>
                <a:spcBef>
                  <a:spcPct val="20000"/>
                </a:spcBef>
                <a:spcAft>
                  <a:spcPct val="20000"/>
                </a:spcAft>
              </a:pPr>
              <a:r>
                <a:rPr lang="en-GB" altLang="en-US" sz="1000" dirty="0">
                  <a:solidFill>
                    <a:schemeClr val="tx1"/>
                  </a:solidFill>
                </a:rPr>
                <a:t>RGB = 0, 105, 180</a:t>
              </a:r>
            </a:p>
          </p:txBody>
        </p:sp>
        <p:sp>
          <p:nvSpPr>
            <p:cNvPr id="128"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9"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4</a:t>
              </a:r>
            </a:p>
            <a:p>
              <a:pPr>
                <a:lnSpc>
                  <a:spcPct val="50000"/>
                </a:lnSpc>
                <a:spcBef>
                  <a:spcPct val="20000"/>
                </a:spcBef>
                <a:spcAft>
                  <a:spcPct val="20000"/>
                </a:spcAft>
              </a:pPr>
              <a:r>
                <a:rPr lang="en-GB" altLang="en-US" sz="1000" dirty="0">
                  <a:solidFill>
                    <a:schemeClr val="tx1"/>
                  </a:solidFill>
                </a:rPr>
                <a:t>RGB = 0, 149, 219 </a:t>
              </a:r>
            </a:p>
          </p:txBody>
        </p:sp>
        <p:sp>
          <p:nvSpPr>
            <p:cNvPr id="130"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SECONDARY COLOURS (SC)</a:t>
              </a:r>
            </a:p>
          </p:txBody>
        </p:sp>
        <p:sp>
          <p:nvSpPr>
            <p:cNvPr id="131"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32"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Levi 9 Blue </a:t>
              </a:r>
            </a:p>
            <a:p>
              <a:pPr>
                <a:lnSpc>
                  <a:spcPct val="50000"/>
                </a:lnSpc>
                <a:spcBef>
                  <a:spcPct val="20000"/>
                </a:spcBef>
                <a:spcAft>
                  <a:spcPct val="20000"/>
                </a:spcAft>
              </a:pPr>
              <a:r>
                <a:rPr lang="en-GB" altLang="en-US" sz="1000" dirty="0">
                  <a:solidFill>
                    <a:schemeClr val="tx1"/>
                  </a:solidFill>
                </a:rPr>
                <a:t>RGB =20, 52, 160</a:t>
              </a:r>
            </a:p>
          </p:txBody>
        </p:sp>
        <p:sp>
          <p:nvSpPr>
            <p:cNvPr id="133"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34"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White </a:t>
              </a:r>
            </a:p>
            <a:p>
              <a:pPr>
                <a:lnSpc>
                  <a:spcPct val="50000"/>
                </a:lnSpc>
                <a:spcBef>
                  <a:spcPct val="20000"/>
                </a:spcBef>
                <a:spcAft>
                  <a:spcPct val="20000"/>
                </a:spcAft>
              </a:pPr>
              <a:r>
                <a:rPr lang="en-GB" altLang="en-US" sz="1000" dirty="0">
                  <a:solidFill>
                    <a:schemeClr val="tx1"/>
                  </a:solidFill>
                </a:rPr>
                <a:t>RGB = 255, 255, 255</a:t>
              </a:r>
            </a:p>
          </p:txBody>
        </p:sp>
        <p:sp>
          <p:nvSpPr>
            <p:cNvPr id="135"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36"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1 </a:t>
              </a:r>
            </a:p>
            <a:p>
              <a:pPr>
                <a:lnSpc>
                  <a:spcPct val="50000"/>
                </a:lnSpc>
                <a:spcBef>
                  <a:spcPct val="20000"/>
                </a:spcBef>
                <a:spcAft>
                  <a:spcPct val="20000"/>
                </a:spcAft>
              </a:pPr>
              <a:r>
                <a:rPr lang="en-GB" altLang="en-US" sz="1000" dirty="0">
                  <a:solidFill>
                    <a:schemeClr val="tx1"/>
                  </a:solidFill>
                </a:rPr>
                <a:t>RGB = 0, 79, 159</a:t>
              </a:r>
            </a:p>
          </p:txBody>
        </p:sp>
        <p:sp>
          <p:nvSpPr>
            <p:cNvPr id="137"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38"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3 </a:t>
              </a:r>
            </a:p>
            <a:p>
              <a:pPr>
                <a:lnSpc>
                  <a:spcPct val="50000"/>
                </a:lnSpc>
                <a:spcBef>
                  <a:spcPct val="20000"/>
                </a:spcBef>
                <a:spcAft>
                  <a:spcPct val="20000"/>
                </a:spcAft>
              </a:pPr>
              <a:r>
                <a:rPr lang="en-GB" altLang="en-US" sz="1000" dirty="0">
                  <a:solidFill>
                    <a:schemeClr val="tx1"/>
                  </a:solidFill>
                </a:rPr>
                <a:t>RGB = 0, 128, 201</a:t>
              </a:r>
            </a:p>
          </p:txBody>
        </p:sp>
        <p:sp>
          <p:nvSpPr>
            <p:cNvPr id="139"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PRIMARY COLOURS (PC)</a:t>
              </a:r>
            </a:p>
          </p:txBody>
        </p:sp>
        <p:sp>
          <p:nvSpPr>
            <p:cNvPr id="140" name="Rectangle 139"/>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41" name="Rectangle 140"/>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Pale</a:t>
              </a:r>
            </a:p>
            <a:p>
              <a:pPr>
                <a:lnSpc>
                  <a:spcPct val="50000"/>
                </a:lnSpc>
                <a:spcBef>
                  <a:spcPct val="20000"/>
                </a:spcBef>
                <a:spcAft>
                  <a:spcPct val="20000"/>
                </a:spcAft>
              </a:pPr>
              <a:r>
                <a:rPr lang="en-GB" altLang="en-US" sz="1000" dirty="0">
                  <a:solidFill>
                    <a:schemeClr val="tx1"/>
                  </a:solidFill>
                </a:rPr>
                <a:t>RGB = 255, 210, 3</a:t>
              </a:r>
            </a:p>
          </p:txBody>
        </p:sp>
        <p:sp>
          <p:nvSpPr>
            <p:cNvPr id="142" name="Rectangle 141"/>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43" name="Rectangle 142"/>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Pink</a:t>
              </a:r>
            </a:p>
            <a:p>
              <a:pPr>
                <a:lnSpc>
                  <a:spcPct val="50000"/>
                </a:lnSpc>
                <a:spcBef>
                  <a:spcPct val="20000"/>
                </a:spcBef>
                <a:spcAft>
                  <a:spcPct val="20000"/>
                </a:spcAft>
              </a:pPr>
              <a:r>
                <a:rPr lang="en-GB" altLang="en-US" sz="1000" dirty="0">
                  <a:solidFill>
                    <a:schemeClr val="tx1"/>
                  </a:solidFill>
                </a:rPr>
                <a:t>RGB = 255, 125, 119 </a:t>
              </a:r>
            </a:p>
          </p:txBody>
        </p:sp>
        <p:sp>
          <p:nvSpPr>
            <p:cNvPr id="144" name="Rectangle 143"/>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TERTIARY COLOURS (TC)</a:t>
              </a:r>
            </a:p>
          </p:txBody>
        </p:sp>
        <p:sp>
          <p:nvSpPr>
            <p:cNvPr id="145"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46"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Yellow</a:t>
              </a:r>
            </a:p>
            <a:p>
              <a:pPr>
                <a:lnSpc>
                  <a:spcPct val="50000"/>
                </a:lnSpc>
                <a:spcBef>
                  <a:spcPct val="20000"/>
                </a:spcBef>
                <a:spcAft>
                  <a:spcPct val="20000"/>
                </a:spcAft>
              </a:pPr>
              <a:r>
                <a:rPr lang="en-GB" altLang="en-US" sz="1000" dirty="0">
                  <a:solidFill>
                    <a:schemeClr val="tx1"/>
                  </a:solidFill>
                </a:rPr>
                <a:t>RGB = 246, 255, 0</a:t>
              </a:r>
            </a:p>
          </p:txBody>
        </p:sp>
        <p:sp>
          <p:nvSpPr>
            <p:cNvPr id="147"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48"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Orange</a:t>
              </a:r>
            </a:p>
            <a:p>
              <a:pPr>
                <a:lnSpc>
                  <a:spcPct val="50000"/>
                </a:lnSpc>
                <a:spcBef>
                  <a:spcPct val="20000"/>
                </a:spcBef>
                <a:spcAft>
                  <a:spcPct val="20000"/>
                </a:spcAft>
              </a:pPr>
              <a:r>
                <a:rPr lang="en-GB" altLang="en-US" sz="1000" dirty="0">
                  <a:solidFill>
                    <a:schemeClr val="tx1"/>
                  </a:solidFill>
                </a:rPr>
                <a:t>RGB = 255, 102, 8</a:t>
              </a:r>
            </a:p>
          </p:txBody>
        </p:sp>
        <p:sp>
          <p:nvSpPr>
            <p:cNvPr id="149" name="Rectangle 148"/>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50" name="Rectangle 149"/>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Teal</a:t>
              </a:r>
            </a:p>
            <a:p>
              <a:pPr>
                <a:lnSpc>
                  <a:spcPct val="50000"/>
                </a:lnSpc>
                <a:spcBef>
                  <a:spcPct val="20000"/>
                </a:spcBef>
                <a:spcAft>
                  <a:spcPct val="20000"/>
                </a:spcAft>
              </a:pPr>
              <a:r>
                <a:rPr lang="en-GB" altLang="en-US" sz="1000" dirty="0">
                  <a:solidFill>
                    <a:schemeClr val="tx1"/>
                  </a:solidFill>
                </a:rPr>
                <a:t>RGB = 0, 152, 146</a:t>
              </a:r>
            </a:p>
          </p:txBody>
        </p:sp>
        <p:sp>
          <p:nvSpPr>
            <p:cNvPr id="151"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52"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Green</a:t>
              </a:r>
            </a:p>
            <a:p>
              <a:pPr>
                <a:lnSpc>
                  <a:spcPct val="50000"/>
                </a:lnSpc>
                <a:spcBef>
                  <a:spcPct val="20000"/>
                </a:spcBef>
                <a:spcAft>
                  <a:spcPct val="20000"/>
                </a:spcAft>
              </a:pPr>
              <a:r>
                <a:rPr lang="en-GB" altLang="en-US" sz="1000" dirty="0">
                  <a:solidFill>
                    <a:schemeClr val="tx1"/>
                  </a:solidFill>
                </a:rPr>
                <a:t>RGB = 0, 161, 58 </a:t>
              </a:r>
            </a:p>
          </p:txBody>
        </p:sp>
      </p:grpSp>
      <p:sp>
        <p:nvSpPr>
          <p:cNvPr id="90" name="Rectangle 104"/>
          <p:cNvSpPr>
            <a:spLocks noChangeArrowheads="1"/>
          </p:cNvSpPr>
          <p:nvPr userDrawn="1"/>
        </p:nvSpPr>
        <p:spPr bwMode="gray">
          <a:xfrm flipH="1">
            <a:off x="-3101345" y="5619201"/>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NAME OF PRESENTER (ONE LINE)</a:t>
            </a:r>
          </a:p>
        </p:txBody>
      </p:sp>
      <p:sp>
        <p:nvSpPr>
          <p:cNvPr id="91" name="Rectangle 104"/>
          <p:cNvSpPr>
            <a:spLocks noChangeArrowheads="1"/>
          </p:cNvSpPr>
          <p:nvPr userDrawn="1"/>
        </p:nvSpPr>
        <p:spPr bwMode="gray">
          <a:xfrm flipH="1">
            <a:off x="-3101344" y="4680749"/>
            <a:ext cx="3018790" cy="729451"/>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SUBTITLE HERE NOT MORE THAN 2 LINES OF TEXT</a:t>
            </a:r>
          </a:p>
        </p:txBody>
      </p:sp>
      <p:sp>
        <p:nvSpPr>
          <p:cNvPr id="92" name="Rectangle 104"/>
          <p:cNvSpPr>
            <a:spLocks noChangeArrowheads="1"/>
          </p:cNvSpPr>
          <p:nvPr userDrawn="1"/>
        </p:nvSpPr>
        <p:spPr bwMode="gray">
          <a:xfrm flipH="1">
            <a:off x="-3101343" y="3329475"/>
            <a:ext cx="3018790" cy="1227735"/>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TITLE HERE NOT MORE THAN 2 LINES OF TEXT</a:t>
            </a:r>
          </a:p>
        </p:txBody>
      </p:sp>
      <p:grpSp>
        <p:nvGrpSpPr>
          <p:cNvPr id="93" name="Group 92"/>
          <p:cNvGrpSpPr/>
          <p:nvPr userDrawn="1"/>
        </p:nvGrpSpPr>
        <p:grpSpPr>
          <a:xfrm>
            <a:off x="-3101342" y="3329475"/>
            <a:ext cx="3018791" cy="1227735"/>
            <a:chOff x="-460208" y="32235"/>
            <a:chExt cx="377657" cy="1227735"/>
          </a:xfrm>
        </p:grpSpPr>
        <p:cxnSp>
          <p:nvCxnSpPr>
            <p:cNvPr id="94" name="Straight Connector 93"/>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95" name="Straight Connector 94"/>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96" name="Group 95"/>
          <p:cNvGrpSpPr/>
          <p:nvPr userDrawn="1"/>
        </p:nvGrpSpPr>
        <p:grpSpPr>
          <a:xfrm>
            <a:off x="-3101342" y="4680750"/>
            <a:ext cx="3018791" cy="729450"/>
            <a:chOff x="-460208" y="32235"/>
            <a:chExt cx="377657" cy="729450"/>
          </a:xfrm>
        </p:grpSpPr>
        <p:cxnSp>
          <p:nvCxnSpPr>
            <p:cNvPr id="97" name="Straight Connector 96"/>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98" name="Straight Connector 97"/>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99" name="Group 98"/>
          <p:cNvGrpSpPr/>
          <p:nvPr userDrawn="1"/>
        </p:nvGrpSpPr>
        <p:grpSpPr>
          <a:xfrm>
            <a:off x="-3101342" y="5619202"/>
            <a:ext cx="3018791" cy="282149"/>
            <a:chOff x="-460208" y="479536"/>
            <a:chExt cx="377657" cy="282149"/>
          </a:xfrm>
        </p:grpSpPr>
        <p:cxnSp>
          <p:nvCxnSpPr>
            <p:cNvPr id="100" name="Straight Connector 99"/>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01" name="Straight Connector 100"/>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02" name="Rectangle 104"/>
          <p:cNvSpPr>
            <a:spLocks noChangeArrowheads="1"/>
          </p:cNvSpPr>
          <p:nvPr userDrawn="1"/>
        </p:nvSpPr>
        <p:spPr bwMode="gray">
          <a:xfrm flipH="1">
            <a:off x="-3101345" y="5908482"/>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LOCATION, DATE (ONE LINE)</a:t>
            </a:r>
          </a:p>
        </p:txBody>
      </p:sp>
      <p:grpSp>
        <p:nvGrpSpPr>
          <p:cNvPr id="153" name="Group 152"/>
          <p:cNvGrpSpPr/>
          <p:nvPr userDrawn="1"/>
        </p:nvGrpSpPr>
        <p:grpSpPr>
          <a:xfrm>
            <a:off x="-3101342" y="5908483"/>
            <a:ext cx="3018791" cy="282149"/>
            <a:chOff x="-460208" y="479536"/>
            <a:chExt cx="377657" cy="282149"/>
          </a:xfrm>
        </p:grpSpPr>
        <p:cxnSp>
          <p:nvCxnSpPr>
            <p:cNvPr id="154" name="Straight Connector 153"/>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55" name="Straight Connector 154"/>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Tree>
    <p:extLst>
      <p:ext uri="{BB962C8B-B14F-4D97-AF65-F5344CB8AC3E}">
        <p14:creationId xmlns:p14="http://schemas.microsoft.com/office/powerpoint/2010/main" val="3405233284"/>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rey Quote with Image">
    <p:spTree>
      <p:nvGrpSpPr>
        <p:cNvPr id="1" name=""/>
        <p:cNvGrpSpPr/>
        <p:nvPr/>
      </p:nvGrpSpPr>
      <p:grpSpPr>
        <a:xfrm>
          <a:off x="0" y="0"/>
          <a:ext cx="0" cy="0"/>
          <a:chOff x="0" y="0"/>
          <a:chExt cx="0" cy="0"/>
        </a:xfrm>
      </p:grpSpPr>
      <p:sp>
        <p:nvSpPr>
          <p:cNvPr id="91"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dirty="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dirty="0" err="1">
              <a:solidFill>
                <a:schemeClr val="tx1"/>
              </a:solidFill>
            </a:endParaRPr>
          </a:p>
        </p:txBody>
      </p:sp>
      <p:sp>
        <p:nvSpPr>
          <p:cNvPr id="32" name="Title 1"/>
          <p:cNvSpPr txBox="1">
            <a:spLocks/>
          </p:cNvSpPr>
          <p:nvPr userDrawn="1"/>
        </p:nvSpPr>
        <p:spPr bwMode="gray">
          <a:xfrm>
            <a:off x="658813"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dirty="0">
                <a:solidFill>
                  <a:srgbClr val="D4D2D2"/>
                </a:solidFill>
              </a:rPr>
              <a:t>’</a:t>
            </a:r>
            <a:endParaRPr lang="en-GB" sz="19900" dirty="0">
              <a:solidFill>
                <a:srgbClr val="D4D2D2"/>
              </a:solidFill>
            </a:endParaRPr>
          </a:p>
        </p:txBody>
      </p:sp>
      <p:sp>
        <p:nvSpPr>
          <p:cNvPr id="33" name="Title 1"/>
          <p:cNvSpPr txBox="1">
            <a:spLocks/>
          </p:cNvSpPr>
          <p:nvPr userDrawn="1"/>
        </p:nvSpPr>
        <p:spPr bwMode="gray">
          <a:xfrm>
            <a:off x="1140652"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dirty="0">
                <a:solidFill>
                  <a:srgbClr val="D4D2D2"/>
                </a:solidFill>
              </a:rPr>
              <a:t>’</a:t>
            </a:r>
            <a:endParaRPr lang="en-GB" sz="19900" dirty="0">
              <a:solidFill>
                <a:srgbClr val="D4D2D2"/>
              </a:solidFill>
            </a:endParaRPr>
          </a:p>
        </p:txBody>
      </p:sp>
      <p:sp>
        <p:nvSpPr>
          <p:cNvPr id="25"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tx2"/>
                </a:solidFill>
              </a:defRPr>
            </a:lvl1pPr>
          </a:lstStyle>
          <a:p>
            <a:r>
              <a:rPr lang="en-GB" noProof="0" dirty="0"/>
              <a:t>Click to edit </a:t>
            </a:r>
            <a:br>
              <a:rPr lang="en-GB" noProof="0" dirty="0"/>
            </a:br>
            <a:r>
              <a:rPr lang="en-GB" noProof="0" dirty="0"/>
              <a:t>Master title style</a:t>
            </a:r>
          </a:p>
        </p:txBody>
      </p:sp>
      <p:sp>
        <p:nvSpPr>
          <p:cNvPr id="27"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tx2"/>
                </a:solidFill>
              </a:defRPr>
            </a:lvl1pPr>
          </a:lstStyle>
          <a:p>
            <a:pPr lvl="0"/>
            <a:r>
              <a:rPr lang="en-GB" noProof="0" dirty="0"/>
              <a:t>Click to edit Subtitle text styles</a:t>
            </a:r>
          </a:p>
        </p:txBody>
      </p:sp>
      <p:sp>
        <p:nvSpPr>
          <p:cNvPr id="19" name="Picture Placeholder 10"/>
          <p:cNvSpPr>
            <a:spLocks noGrp="1"/>
          </p:cNvSpPr>
          <p:nvPr>
            <p:ph type="pic" sz="quarter" idx="19" hasCustomPrompt="1"/>
          </p:nvPr>
        </p:nvSpPr>
        <p:spPr bwMode="auto">
          <a:xfrm>
            <a:off x="6096000" y="333375"/>
            <a:ext cx="57610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dirty="0"/>
              <a:t>Click on icon left </a:t>
            </a:r>
            <a:br>
              <a:rPr lang="en-GB" dirty="0"/>
            </a:br>
            <a:r>
              <a:rPr lang="en-GB" dirty="0"/>
              <a:t>to insert picture </a:t>
            </a:r>
            <a:endParaRPr lang="nl-NL" dirty="0"/>
          </a:p>
        </p:txBody>
      </p:sp>
      <p:sp>
        <p:nvSpPr>
          <p:cNvPr id="49"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NAME OR SUBTITLE HERE</a:t>
            </a:r>
          </a:p>
        </p:txBody>
      </p:sp>
      <p:sp>
        <p:nvSpPr>
          <p:cNvPr id="50" name="Rectangle 104"/>
          <p:cNvSpPr>
            <a:spLocks noChangeArrowheads="1"/>
          </p:cNvSpPr>
          <p:nvPr userDrawn="1"/>
        </p:nvSpPr>
        <p:spPr bwMode="gray">
          <a:xfrm flipH="1">
            <a:off x="-3101352" y="1892635"/>
            <a:ext cx="3018791" cy="126047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YOUR QUOTE IN MAXIMUM OF 3 LINES OF TEXT</a:t>
            </a:r>
          </a:p>
        </p:txBody>
      </p:sp>
      <p:grpSp>
        <p:nvGrpSpPr>
          <p:cNvPr id="51" name="Group 50"/>
          <p:cNvGrpSpPr/>
          <p:nvPr userDrawn="1"/>
        </p:nvGrpSpPr>
        <p:grpSpPr>
          <a:xfrm>
            <a:off x="-3101342" y="1892636"/>
            <a:ext cx="3018791" cy="1260476"/>
            <a:chOff x="-460208" y="506896"/>
            <a:chExt cx="377657" cy="1260476"/>
          </a:xfrm>
        </p:grpSpPr>
        <p:cxnSp>
          <p:nvCxnSpPr>
            <p:cNvPr id="52" name="Straight Connector 51"/>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53" name="Straight Connector 52"/>
            <p:cNvCxnSpPr/>
            <p:nvPr userDrawn="1"/>
          </p:nvCxnSpPr>
          <p:spPr bwMode="gray">
            <a:xfrm flipH="1">
              <a:off x="-460208" y="506896"/>
              <a:ext cx="377657" cy="0"/>
            </a:xfrm>
            <a:prstGeom prst="line">
              <a:avLst/>
            </a:prstGeom>
            <a:noFill/>
            <a:ln w="6350" cap="flat" cmpd="sng" algn="ctr">
              <a:solidFill>
                <a:srgbClr val="FF0000"/>
              </a:solidFill>
              <a:prstDash val="dash"/>
              <a:miter lim="800000"/>
            </a:ln>
            <a:effectLst/>
          </p:spPr>
        </p:cxnSp>
      </p:grpSp>
      <p:grpSp>
        <p:nvGrpSpPr>
          <p:cNvPr id="54" name="Group 53"/>
          <p:cNvGrpSpPr/>
          <p:nvPr userDrawn="1"/>
        </p:nvGrpSpPr>
        <p:grpSpPr>
          <a:xfrm>
            <a:off x="-3101342" y="3937800"/>
            <a:ext cx="3018791" cy="726649"/>
            <a:chOff x="-460208" y="479536"/>
            <a:chExt cx="377657" cy="726649"/>
          </a:xfrm>
        </p:grpSpPr>
        <p:cxnSp>
          <p:nvCxnSpPr>
            <p:cNvPr id="55" name="Straight Connector 54"/>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56" name="Straight Connector 55"/>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57" name="Group 56"/>
          <p:cNvGrpSpPr/>
          <p:nvPr userDrawn="1"/>
        </p:nvGrpSpPr>
        <p:grpSpPr>
          <a:xfrm>
            <a:off x="12263438" y="0"/>
            <a:ext cx="3681702" cy="3436620"/>
            <a:chOff x="12263438" y="0"/>
            <a:chExt cx="3681702" cy="3436620"/>
          </a:xfrm>
        </p:grpSpPr>
        <p:sp>
          <p:nvSpPr>
            <p:cNvPr id="58"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dirty="0">
                <a:solidFill>
                  <a:schemeClr val="tx1"/>
                </a:solidFill>
              </a:endParaRPr>
            </a:p>
          </p:txBody>
        </p:sp>
        <p:sp>
          <p:nvSpPr>
            <p:cNvPr id="59"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0"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Grey </a:t>
              </a:r>
            </a:p>
            <a:p>
              <a:pPr>
                <a:lnSpc>
                  <a:spcPct val="50000"/>
                </a:lnSpc>
                <a:spcBef>
                  <a:spcPct val="20000"/>
                </a:spcBef>
                <a:spcAft>
                  <a:spcPct val="20000"/>
                </a:spcAft>
              </a:pPr>
              <a:r>
                <a:rPr lang="en-GB" altLang="en-US" sz="1000" dirty="0">
                  <a:solidFill>
                    <a:schemeClr val="tx1"/>
                  </a:solidFill>
                </a:rPr>
                <a:t>RGB = 244, 244, 244</a:t>
              </a:r>
            </a:p>
          </p:txBody>
        </p:sp>
        <p:sp>
          <p:nvSpPr>
            <p:cNvPr id="61"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2"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Text Colour</a:t>
              </a:r>
            </a:p>
            <a:p>
              <a:pPr>
                <a:lnSpc>
                  <a:spcPct val="50000"/>
                </a:lnSpc>
                <a:spcBef>
                  <a:spcPct val="20000"/>
                </a:spcBef>
                <a:spcAft>
                  <a:spcPct val="20000"/>
                </a:spcAft>
              </a:pPr>
              <a:r>
                <a:rPr lang="en-GB" altLang="en-US" sz="1000" dirty="0">
                  <a:solidFill>
                    <a:schemeClr val="tx1"/>
                  </a:solidFill>
                </a:rPr>
                <a:t>RGB = 112, 111, 111</a:t>
              </a:r>
            </a:p>
          </p:txBody>
        </p:sp>
        <p:sp>
          <p:nvSpPr>
            <p:cNvPr id="63"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chemeClr val="tx1"/>
                  </a:solidFill>
                  <a:latin typeface="+mj-lt"/>
                </a:rPr>
                <a:t>COLOUR GUIDELINES</a:t>
              </a:r>
            </a:p>
          </p:txBody>
        </p:sp>
        <p:sp>
          <p:nvSpPr>
            <p:cNvPr id="64"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5"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2</a:t>
              </a:r>
            </a:p>
            <a:p>
              <a:pPr>
                <a:lnSpc>
                  <a:spcPct val="50000"/>
                </a:lnSpc>
                <a:spcBef>
                  <a:spcPct val="20000"/>
                </a:spcBef>
                <a:spcAft>
                  <a:spcPct val="20000"/>
                </a:spcAft>
              </a:pPr>
              <a:r>
                <a:rPr lang="en-GB" altLang="en-US" sz="1000" dirty="0">
                  <a:solidFill>
                    <a:schemeClr val="tx1"/>
                  </a:solidFill>
                </a:rPr>
                <a:t>RGB = 0, 105, 180</a:t>
              </a:r>
            </a:p>
          </p:txBody>
        </p:sp>
        <p:sp>
          <p:nvSpPr>
            <p:cNvPr id="66"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7"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4</a:t>
              </a:r>
            </a:p>
            <a:p>
              <a:pPr>
                <a:lnSpc>
                  <a:spcPct val="50000"/>
                </a:lnSpc>
                <a:spcBef>
                  <a:spcPct val="20000"/>
                </a:spcBef>
                <a:spcAft>
                  <a:spcPct val="20000"/>
                </a:spcAft>
              </a:pPr>
              <a:r>
                <a:rPr lang="en-GB" altLang="en-US" sz="1000" dirty="0">
                  <a:solidFill>
                    <a:schemeClr val="tx1"/>
                  </a:solidFill>
                </a:rPr>
                <a:t>RGB = 0, 149, 219 </a:t>
              </a:r>
            </a:p>
          </p:txBody>
        </p:sp>
        <p:sp>
          <p:nvSpPr>
            <p:cNvPr id="68"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SECONDARY COLOURS (SC)</a:t>
              </a:r>
            </a:p>
          </p:txBody>
        </p:sp>
        <p:sp>
          <p:nvSpPr>
            <p:cNvPr id="69"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0"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Levi 9 Blue </a:t>
              </a:r>
            </a:p>
            <a:p>
              <a:pPr>
                <a:lnSpc>
                  <a:spcPct val="50000"/>
                </a:lnSpc>
                <a:spcBef>
                  <a:spcPct val="20000"/>
                </a:spcBef>
                <a:spcAft>
                  <a:spcPct val="20000"/>
                </a:spcAft>
              </a:pPr>
              <a:r>
                <a:rPr lang="en-GB" altLang="en-US" sz="1000" dirty="0">
                  <a:solidFill>
                    <a:schemeClr val="tx1"/>
                  </a:solidFill>
                </a:rPr>
                <a:t>RGB =20, 52, 160</a:t>
              </a:r>
            </a:p>
          </p:txBody>
        </p:sp>
        <p:sp>
          <p:nvSpPr>
            <p:cNvPr id="71"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2"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White </a:t>
              </a:r>
            </a:p>
            <a:p>
              <a:pPr>
                <a:lnSpc>
                  <a:spcPct val="50000"/>
                </a:lnSpc>
                <a:spcBef>
                  <a:spcPct val="20000"/>
                </a:spcBef>
                <a:spcAft>
                  <a:spcPct val="20000"/>
                </a:spcAft>
              </a:pPr>
              <a:r>
                <a:rPr lang="en-GB" altLang="en-US" sz="1000" dirty="0">
                  <a:solidFill>
                    <a:schemeClr val="tx1"/>
                  </a:solidFill>
                </a:rPr>
                <a:t>RGB = 255, 255, 255</a:t>
              </a:r>
            </a:p>
          </p:txBody>
        </p:sp>
        <p:sp>
          <p:nvSpPr>
            <p:cNvPr id="73"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4"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1 </a:t>
              </a:r>
            </a:p>
            <a:p>
              <a:pPr>
                <a:lnSpc>
                  <a:spcPct val="50000"/>
                </a:lnSpc>
                <a:spcBef>
                  <a:spcPct val="20000"/>
                </a:spcBef>
                <a:spcAft>
                  <a:spcPct val="20000"/>
                </a:spcAft>
              </a:pPr>
              <a:r>
                <a:rPr lang="en-GB" altLang="en-US" sz="1000" dirty="0">
                  <a:solidFill>
                    <a:schemeClr val="tx1"/>
                  </a:solidFill>
                </a:rPr>
                <a:t>RGB = 0, 79, 159</a:t>
              </a:r>
            </a:p>
          </p:txBody>
        </p:sp>
        <p:sp>
          <p:nvSpPr>
            <p:cNvPr id="75"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6"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3 </a:t>
              </a:r>
            </a:p>
            <a:p>
              <a:pPr>
                <a:lnSpc>
                  <a:spcPct val="50000"/>
                </a:lnSpc>
                <a:spcBef>
                  <a:spcPct val="20000"/>
                </a:spcBef>
                <a:spcAft>
                  <a:spcPct val="20000"/>
                </a:spcAft>
              </a:pPr>
              <a:r>
                <a:rPr lang="en-GB" altLang="en-US" sz="1000" dirty="0">
                  <a:solidFill>
                    <a:schemeClr val="tx1"/>
                  </a:solidFill>
                </a:rPr>
                <a:t>RGB = 0, 128, 201</a:t>
              </a:r>
            </a:p>
          </p:txBody>
        </p:sp>
        <p:sp>
          <p:nvSpPr>
            <p:cNvPr id="77"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PRIMARY COLOURS (PC)</a:t>
              </a:r>
            </a:p>
          </p:txBody>
        </p:sp>
        <p:sp>
          <p:nvSpPr>
            <p:cNvPr id="78" name="Rectangle 77"/>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79" name="Rectangle 78"/>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Pale</a:t>
              </a:r>
            </a:p>
            <a:p>
              <a:pPr>
                <a:lnSpc>
                  <a:spcPct val="50000"/>
                </a:lnSpc>
                <a:spcBef>
                  <a:spcPct val="20000"/>
                </a:spcBef>
                <a:spcAft>
                  <a:spcPct val="20000"/>
                </a:spcAft>
              </a:pPr>
              <a:r>
                <a:rPr lang="en-GB" altLang="en-US" sz="1000" dirty="0">
                  <a:solidFill>
                    <a:schemeClr val="tx1"/>
                  </a:solidFill>
                </a:rPr>
                <a:t>RGB = 255, 210, 3</a:t>
              </a:r>
            </a:p>
          </p:txBody>
        </p:sp>
        <p:sp>
          <p:nvSpPr>
            <p:cNvPr id="80" name="Rectangle 79"/>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1" name="Rectangle 80"/>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Pink</a:t>
              </a:r>
            </a:p>
            <a:p>
              <a:pPr>
                <a:lnSpc>
                  <a:spcPct val="50000"/>
                </a:lnSpc>
                <a:spcBef>
                  <a:spcPct val="20000"/>
                </a:spcBef>
                <a:spcAft>
                  <a:spcPct val="20000"/>
                </a:spcAft>
              </a:pPr>
              <a:r>
                <a:rPr lang="en-GB" altLang="en-US" sz="1000" dirty="0">
                  <a:solidFill>
                    <a:schemeClr val="tx1"/>
                  </a:solidFill>
                </a:rPr>
                <a:t>RGB = 255, 125, 119 </a:t>
              </a:r>
            </a:p>
          </p:txBody>
        </p:sp>
        <p:sp>
          <p:nvSpPr>
            <p:cNvPr id="82" name="Rectangle 81"/>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TERTIARY COLOURS (TC)</a:t>
              </a:r>
            </a:p>
          </p:txBody>
        </p:sp>
        <p:sp>
          <p:nvSpPr>
            <p:cNvPr id="83"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4"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Yellow</a:t>
              </a:r>
            </a:p>
            <a:p>
              <a:pPr>
                <a:lnSpc>
                  <a:spcPct val="50000"/>
                </a:lnSpc>
                <a:spcBef>
                  <a:spcPct val="20000"/>
                </a:spcBef>
                <a:spcAft>
                  <a:spcPct val="20000"/>
                </a:spcAft>
              </a:pPr>
              <a:r>
                <a:rPr lang="en-GB" altLang="en-US" sz="1000" dirty="0">
                  <a:solidFill>
                    <a:schemeClr val="tx1"/>
                  </a:solidFill>
                </a:rPr>
                <a:t>RGB = 246, 255, 0</a:t>
              </a:r>
            </a:p>
          </p:txBody>
        </p:sp>
        <p:sp>
          <p:nvSpPr>
            <p:cNvPr id="85"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6"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Orange</a:t>
              </a:r>
            </a:p>
            <a:p>
              <a:pPr>
                <a:lnSpc>
                  <a:spcPct val="50000"/>
                </a:lnSpc>
                <a:spcBef>
                  <a:spcPct val="20000"/>
                </a:spcBef>
                <a:spcAft>
                  <a:spcPct val="20000"/>
                </a:spcAft>
              </a:pPr>
              <a:r>
                <a:rPr lang="en-GB" altLang="en-US" sz="1000" dirty="0">
                  <a:solidFill>
                    <a:schemeClr val="tx1"/>
                  </a:solidFill>
                </a:rPr>
                <a:t>RGB = 255, 102, 8</a:t>
              </a:r>
            </a:p>
          </p:txBody>
        </p:sp>
        <p:sp>
          <p:nvSpPr>
            <p:cNvPr id="87" name="Rectangle 86"/>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8" name="Rectangle 87"/>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Teal</a:t>
              </a:r>
            </a:p>
            <a:p>
              <a:pPr>
                <a:lnSpc>
                  <a:spcPct val="50000"/>
                </a:lnSpc>
                <a:spcBef>
                  <a:spcPct val="20000"/>
                </a:spcBef>
                <a:spcAft>
                  <a:spcPct val="20000"/>
                </a:spcAft>
              </a:pPr>
              <a:r>
                <a:rPr lang="en-GB" altLang="en-US" sz="1000" dirty="0">
                  <a:solidFill>
                    <a:schemeClr val="tx1"/>
                  </a:solidFill>
                </a:rPr>
                <a:t>RGB = 0, 152, 146</a:t>
              </a:r>
            </a:p>
          </p:txBody>
        </p:sp>
        <p:sp>
          <p:nvSpPr>
            <p:cNvPr id="89"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0"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Green</a:t>
              </a:r>
            </a:p>
            <a:p>
              <a:pPr>
                <a:lnSpc>
                  <a:spcPct val="50000"/>
                </a:lnSpc>
                <a:spcBef>
                  <a:spcPct val="20000"/>
                </a:spcBef>
                <a:spcAft>
                  <a:spcPct val="20000"/>
                </a:spcAft>
              </a:pPr>
              <a:r>
                <a:rPr lang="en-GB" altLang="en-US" sz="1000" dirty="0">
                  <a:solidFill>
                    <a:schemeClr val="tx1"/>
                  </a:solidFill>
                </a:rPr>
                <a:t>RGB = 0, 161, 58 </a:t>
              </a:r>
            </a:p>
          </p:txBody>
        </p:sp>
      </p:grpSp>
      <p:sp>
        <p:nvSpPr>
          <p:cNvPr id="118"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dirty="0"/>
          </a:p>
        </p:txBody>
      </p:sp>
      <p:grpSp>
        <p:nvGrpSpPr>
          <p:cNvPr id="92" name="Group 91"/>
          <p:cNvGrpSpPr/>
          <p:nvPr userDrawn="1"/>
        </p:nvGrpSpPr>
        <p:grpSpPr>
          <a:xfrm>
            <a:off x="12263437" y="3542534"/>
            <a:ext cx="3681703" cy="2424674"/>
            <a:chOff x="12263437" y="3542534"/>
            <a:chExt cx="3681703" cy="2424674"/>
          </a:xfrm>
        </p:grpSpPr>
        <p:sp>
          <p:nvSpPr>
            <p:cNvPr id="93"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dirty="0"/>
            </a:p>
          </p:txBody>
        </p:sp>
        <p:sp>
          <p:nvSpPr>
            <p:cNvPr id="94" name="Rectangle 93"/>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dirty="0">
                  <a:solidFill>
                    <a:schemeClr val="tx1"/>
                  </a:solidFill>
                  <a:latin typeface="+mj-lt"/>
                </a:rPr>
                <a:t>CROP PICTURE</a:t>
              </a:r>
            </a:p>
            <a:p>
              <a:pPr algn="l"/>
              <a:r>
                <a:rPr lang="en-GB" sz="1000" b="0" i="0" noProof="0" dirty="0">
                  <a:solidFill>
                    <a:schemeClr val="tx1"/>
                  </a:solidFill>
                </a:rPr>
                <a:t>Select picture &gt; click</a:t>
              </a:r>
              <a:r>
                <a:rPr lang="en-GB" sz="1000" b="0" i="0" baseline="0" noProof="0" dirty="0">
                  <a:solidFill>
                    <a:schemeClr val="tx1"/>
                  </a:solidFill>
                </a:rPr>
                <a:t> on tab </a:t>
              </a:r>
              <a:r>
                <a:rPr lang="en-GB" sz="1000" b="1" i="0" baseline="0" noProof="0" dirty="0">
                  <a:solidFill>
                    <a:schemeClr val="tx1"/>
                  </a:solidFill>
                </a:rPr>
                <a:t>“Picture Tools”</a:t>
              </a:r>
              <a:r>
                <a:rPr lang="en-GB" sz="1000" b="0" i="0" baseline="0" noProof="0" dirty="0">
                  <a:solidFill>
                    <a:schemeClr val="tx1"/>
                  </a:solidFill>
                </a:rPr>
                <a:t> &gt; </a:t>
              </a:r>
              <a:r>
                <a:rPr lang="en-GB" sz="1000" b="1" i="0" baseline="0" noProof="0" dirty="0">
                  <a:solidFill>
                    <a:schemeClr val="tx1"/>
                  </a:solidFill>
                </a:rPr>
                <a:t>“Format”</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noProof="0" dirty="0">
                  <a:solidFill>
                    <a:schemeClr val="tx1"/>
                  </a:solidFill>
                </a:rPr>
                <a:t>Click</a:t>
              </a:r>
              <a:r>
                <a:rPr lang="en-GB" sz="1000" b="0" i="0" baseline="0" noProof="0" dirty="0">
                  <a:solidFill>
                    <a:schemeClr val="tx1"/>
                  </a:solidFill>
                </a:rPr>
                <a:t> on the icon above </a:t>
              </a:r>
              <a:r>
                <a:rPr lang="en-GB" sz="1000" b="1" i="0" baseline="0" noProof="0" dirty="0">
                  <a:solidFill>
                    <a:schemeClr val="tx1"/>
                  </a:solidFill>
                </a:rPr>
                <a:t>“Crop”</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baseline="0" noProof="0" dirty="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dirty="0">
                  <a:solidFill>
                    <a:schemeClr val="tx1"/>
                  </a:solidFill>
                </a:rPr>
                <a:t>Use the </a:t>
              </a:r>
              <a:r>
                <a:rPr lang="en-GB" sz="1000" b="1" i="0" noProof="0" dirty="0">
                  <a:solidFill>
                    <a:schemeClr val="tx1"/>
                  </a:solidFill>
                </a:rPr>
                <a:t>“circular scale icon” </a:t>
              </a:r>
              <a:r>
                <a:rPr lang="en-GB" sz="1000" b="0" i="0" noProof="0" dirty="0">
                  <a:solidFill>
                    <a:schemeClr val="tx1"/>
                  </a:solidFill>
                </a:rPr>
                <a:t>to scale your picture within the cropped region.</a:t>
              </a:r>
            </a:p>
            <a:p>
              <a:pPr algn="l"/>
              <a:endParaRPr lang="en-GB" sz="1000" b="0" i="0" noProof="0" dirty="0">
                <a:solidFill>
                  <a:schemeClr val="tx1"/>
                </a:solidFill>
              </a:endParaRPr>
            </a:p>
            <a:p>
              <a:pPr algn="l"/>
              <a:endParaRPr lang="en-GB" sz="1000" b="0" i="0" noProof="0" dirty="0">
                <a:solidFill>
                  <a:schemeClr val="tx1"/>
                </a:solidFill>
              </a:endParaRPr>
            </a:p>
          </p:txBody>
        </p:sp>
        <p:pic>
          <p:nvPicPr>
            <p:cNvPr id="95" name="Picture 94"/>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96" name="Picture 95"/>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97" name="Picture 96"/>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98" name="Picture 97"/>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99" name="Group 98"/>
            <p:cNvGrpSpPr/>
            <p:nvPr userDrawn="1"/>
          </p:nvGrpSpPr>
          <p:grpSpPr>
            <a:xfrm>
              <a:off x="14367592" y="4149392"/>
              <a:ext cx="511967" cy="758182"/>
              <a:chOff x="14093278" y="4121452"/>
              <a:chExt cx="511967" cy="758182"/>
            </a:xfrm>
          </p:grpSpPr>
          <p:pic>
            <p:nvPicPr>
              <p:cNvPr id="103" name="Picture 102"/>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04" name="Rectangle 103"/>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cxnSp>
          <p:nvCxnSpPr>
            <p:cNvPr id="100" name="Straight Arrow Connector 99"/>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Oval 101"/>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Tree>
    <p:extLst>
      <p:ext uri="{BB962C8B-B14F-4D97-AF65-F5344CB8AC3E}">
        <p14:creationId xmlns:p14="http://schemas.microsoft.com/office/powerpoint/2010/main" val="344779773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 With Image Right">
    <p:spTree>
      <p:nvGrpSpPr>
        <p:cNvPr id="1" name=""/>
        <p:cNvGrpSpPr/>
        <p:nvPr/>
      </p:nvGrpSpPr>
      <p:grpSpPr>
        <a:xfrm>
          <a:off x="0" y="0"/>
          <a:ext cx="0" cy="0"/>
          <a:chOff x="0" y="0"/>
          <a:chExt cx="0" cy="0"/>
        </a:xfrm>
      </p:grpSpPr>
      <p:sp>
        <p:nvSpPr>
          <p:cNvPr id="3" name="Rectangle 2"/>
          <p:cNvSpPr/>
          <p:nvPr userDrawn="1"/>
        </p:nvSpPr>
        <p:spPr>
          <a:xfrm>
            <a:off x="10932160" y="6019800"/>
            <a:ext cx="1259840" cy="83819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8" name="Text Placeholder 5"/>
          <p:cNvSpPr>
            <a:spLocks noGrp="1"/>
          </p:cNvSpPr>
          <p:nvPr>
            <p:ph type="body" sz="quarter" idx="12"/>
          </p:nvPr>
        </p:nvSpPr>
        <p:spPr>
          <a:xfrm>
            <a:off x="658814" y="1544637"/>
            <a:ext cx="5184774" cy="44751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icture Placeholder 17"/>
          <p:cNvSpPr>
            <a:spLocks noGrp="1"/>
          </p:cNvSpPr>
          <p:nvPr>
            <p:ph type="pic" sz="quarter" idx="15" hasCustomPrompt="1"/>
          </p:nvPr>
        </p:nvSpPr>
        <p:spPr bwMode="auto">
          <a:xfrm>
            <a:off x="6348413" y="-2"/>
            <a:ext cx="5843587" cy="6858002"/>
          </a:xfrm>
          <a:custGeom>
            <a:avLst/>
            <a:gdLst>
              <a:gd name="connsiteX0" fmla="*/ 5034304 w 5843587"/>
              <a:gd name="connsiteY0" fmla="*/ 6352964 h 6858001"/>
              <a:gd name="connsiteX1" fmla="*/ 4994816 w 5843587"/>
              <a:gd name="connsiteY1" fmla="*/ 6392626 h 6858001"/>
              <a:gd name="connsiteX2" fmla="*/ 5034304 w 5843587"/>
              <a:gd name="connsiteY2" fmla="*/ 6432288 h 6858001"/>
              <a:gd name="connsiteX3" fmla="*/ 5073792 w 5843587"/>
              <a:gd name="connsiteY3" fmla="*/ 6392626 h 6858001"/>
              <a:gd name="connsiteX4" fmla="*/ 5034304 w 5843587"/>
              <a:gd name="connsiteY4" fmla="*/ 6352964 h 6858001"/>
              <a:gd name="connsiteX5" fmla="*/ 5031821 w 5843587"/>
              <a:gd name="connsiteY5" fmla="*/ 6250330 h 6858001"/>
              <a:gd name="connsiteX6" fmla="*/ 4927244 w 5843587"/>
              <a:gd name="connsiteY6" fmla="*/ 6293859 h 6858001"/>
              <a:gd name="connsiteX7" fmla="*/ 4883137 w 5843587"/>
              <a:gd name="connsiteY7" fmla="*/ 6397330 h 6858001"/>
              <a:gd name="connsiteX8" fmla="*/ 4983446 w 5843587"/>
              <a:gd name="connsiteY8" fmla="*/ 6534339 h 6858001"/>
              <a:gd name="connsiteX9" fmla="*/ 5014036 w 5843587"/>
              <a:gd name="connsiteY9" fmla="*/ 6485815 h 6858001"/>
              <a:gd name="connsiteX10" fmla="*/ 4940050 w 5843587"/>
              <a:gd name="connsiteY10" fmla="*/ 6396616 h 6858001"/>
              <a:gd name="connsiteX11" fmla="*/ 5033244 w 5843587"/>
              <a:gd name="connsiteY11" fmla="*/ 6304563 h 6858001"/>
              <a:gd name="connsiteX12" fmla="*/ 5128573 w 5843587"/>
              <a:gd name="connsiteY12" fmla="*/ 6394475 h 6858001"/>
              <a:gd name="connsiteX13" fmla="*/ 5104385 w 5843587"/>
              <a:gd name="connsiteY13" fmla="*/ 6463693 h 6858001"/>
              <a:gd name="connsiteX14" fmla="*/ 5103673 w 5843587"/>
              <a:gd name="connsiteY14" fmla="*/ 6463693 h 6858001"/>
              <a:gd name="connsiteX15" fmla="*/ 5103673 w 5843587"/>
              <a:gd name="connsiteY15" fmla="*/ 6464407 h 6858001"/>
              <a:gd name="connsiteX16" fmla="*/ 5003365 w 5843587"/>
              <a:gd name="connsiteY16" fmla="*/ 6613547 h 6858001"/>
              <a:gd name="connsiteX17" fmla="*/ 5055298 w 5843587"/>
              <a:gd name="connsiteY17" fmla="*/ 6613547 h 6858001"/>
              <a:gd name="connsiteX18" fmla="*/ 5078774 w 5843587"/>
              <a:gd name="connsiteY18" fmla="*/ 6600703 h 6858001"/>
              <a:gd name="connsiteX19" fmla="*/ 5133553 w 5843587"/>
              <a:gd name="connsiteY19" fmla="*/ 6511504 h 6858001"/>
              <a:gd name="connsiteX20" fmla="*/ 5144224 w 5843587"/>
              <a:gd name="connsiteY20" fmla="*/ 6495091 h 6858001"/>
              <a:gd name="connsiteX21" fmla="*/ 5184774 w 5843587"/>
              <a:gd name="connsiteY21" fmla="*/ 6393048 h 6858001"/>
              <a:gd name="connsiteX22" fmla="*/ 5137821 w 5843587"/>
              <a:gd name="connsiteY22" fmla="*/ 6289578 h 6858001"/>
              <a:gd name="connsiteX23" fmla="*/ 5031821 w 5843587"/>
              <a:gd name="connsiteY23" fmla="*/ 6250330 h 6858001"/>
              <a:gd name="connsiteX24" fmla="*/ 0 w 5843587"/>
              <a:gd name="connsiteY24" fmla="*/ 0 h 6858001"/>
              <a:gd name="connsiteX25" fmla="*/ 5843587 w 5843587"/>
              <a:gd name="connsiteY25" fmla="*/ 0 h 6858001"/>
              <a:gd name="connsiteX26" fmla="*/ 5843587 w 5843587"/>
              <a:gd name="connsiteY26" fmla="*/ 6858001 h 6858001"/>
              <a:gd name="connsiteX27" fmla="*/ 0 w 5843587"/>
              <a:gd name="connsiteY2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843587" h="6858001">
                <a:moveTo>
                  <a:pt x="5034304" y="6352964"/>
                </a:moveTo>
                <a:cubicBezTo>
                  <a:pt x="5012495" y="6352964"/>
                  <a:pt x="4994816" y="6370721"/>
                  <a:pt x="4994816" y="6392626"/>
                </a:cubicBezTo>
                <a:cubicBezTo>
                  <a:pt x="4994816" y="6414531"/>
                  <a:pt x="5012495" y="6432288"/>
                  <a:pt x="5034304" y="6432288"/>
                </a:cubicBezTo>
                <a:cubicBezTo>
                  <a:pt x="5056113" y="6432288"/>
                  <a:pt x="5073792" y="6414531"/>
                  <a:pt x="5073792" y="6392626"/>
                </a:cubicBezTo>
                <a:cubicBezTo>
                  <a:pt x="5073792" y="6370721"/>
                  <a:pt x="5056113" y="6352964"/>
                  <a:pt x="5034304" y="6352964"/>
                </a:cubicBezTo>
                <a:close/>
                <a:moveTo>
                  <a:pt x="5031821" y="6250330"/>
                </a:moveTo>
                <a:cubicBezTo>
                  <a:pt x="4992694" y="6250330"/>
                  <a:pt x="4954989" y="6266029"/>
                  <a:pt x="4927244" y="6293859"/>
                </a:cubicBezTo>
                <a:cubicBezTo>
                  <a:pt x="4898788" y="6321689"/>
                  <a:pt x="4883137" y="6358796"/>
                  <a:pt x="4883137" y="6397330"/>
                </a:cubicBezTo>
                <a:cubicBezTo>
                  <a:pt x="4883137" y="6461553"/>
                  <a:pt x="4922976" y="6515785"/>
                  <a:pt x="4983446" y="6534339"/>
                </a:cubicBezTo>
                <a:cubicBezTo>
                  <a:pt x="5014036" y="6485815"/>
                  <a:pt x="5014036" y="6485815"/>
                  <a:pt x="5014036" y="6485815"/>
                </a:cubicBezTo>
                <a:cubicBezTo>
                  <a:pt x="4971352" y="6477965"/>
                  <a:pt x="4940050" y="6441572"/>
                  <a:pt x="4940050" y="6396616"/>
                </a:cubicBezTo>
                <a:cubicBezTo>
                  <a:pt x="4940050" y="6345951"/>
                  <a:pt x="4981311" y="6304563"/>
                  <a:pt x="5033244" y="6304563"/>
                </a:cubicBezTo>
                <a:cubicBezTo>
                  <a:pt x="5080197" y="6304563"/>
                  <a:pt x="5128573" y="6338102"/>
                  <a:pt x="5128573" y="6394475"/>
                </a:cubicBezTo>
                <a:cubicBezTo>
                  <a:pt x="5128573" y="6420878"/>
                  <a:pt x="5115767" y="6443713"/>
                  <a:pt x="5104385" y="6463693"/>
                </a:cubicBezTo>
                <a:cubicBezTo>
                  <a:pt x="5103673" y="6463693"/>
                  <a:pt x="5103673" y="6463693"/>
                  <a:pt x="5103673" y="6463693"/>
                </a:cubicBezTo>
                <a:cubicBezTo>
                  <a:pt x="5103673" y="6464407"/>
                  <a:pt x="5103673" y="6464407"/>
                  <a:pt x="5103673" y="6464407"/>
                </a:cubicBezTo>
                <a:cubicBezTo>
                  <a:pt x="5003365" y="6613547"/>
                  <a:pt x="5003365" y="6613547"/>
                  <a:pt x="5003365" y="6613547"/>
                </a:cubicBezTo>
                <a:cubicBezTo>
                  <a:pt x="5055298" y="6613547"/>
                  <a:pt x="5055298" y="6613547"/>
                  <a:pt x="5055298" y="6613547"/>
                </a:cubicBezTo>
                <a:cubicBezTo>
                  <a:pt x="5064546" y="6613547"/>
                  <a:pt x="5073794" y="6608552"/>
                  <a:pt x="5078774" y="6600703"/>
                </a:cubicBezTo>
                <a:cubicBezTo>
                  <a:pt x="5133553" y="6511504"/>
                  <a:pt x="5133553" y="6511504"/>
                  <a:pt x="5133553" y="6511504"/>
                </a:cubicBezTo>
                <a:cubicBezTo>
                  <a:pt x="5137110" y="6505795"/>
                  <a:pt x="5140667" y="6500087"/>
                  <a:pt x="5144224" y="6495091"/>
                </a:cubicBezTo>
                <a:cubicBezTo>
                  <a:pt x="5164143" y="6462266"/>
                  <a:pt x="5184774" y="6428014"/>
                  <a:pt x="5184774" y="6393048"/>
                </a:cubicBezTo>
                <a:cubicBezTo>
                  <a:pt x="5184774" y="6340956"/>
                  <a:pt x="5159163" y="6308131"/>
                  <a:pt x="5137821" y="6289578"/>
                </a:cubicBezTo>
                <a:cubicBezTo>
                  <a:pt x="5110076" y="6264602"/>
                  <a:pt x="5070949" y="6250330"/>
                  <a:pt x="5031821" y="6250330"/>
                </a:cubicBezTo>
                <a:close/>
                <a:moveTo>
                  <a:pt x="0" y="0"/>
                </a:moveTo>
                <a:lnTo>
                  <a:pt x="5843587" y="0"/>
                </a:lnTo>
                <a:lnTo>
                  <a:pt x="5843587" y="6858001"/>
                </a:lnTo>
                <a:lnTo>
                  <a:pt x="0" y="6858001"/>
                </a:lnTo>
                <a:close/>
              </a:path>
            </a:pathLst>
          </a:custGeom>
          <a:solidFill>
            <a:schemeClr val="bg2"/>
          </a:solidFill>
        </p:spPr>
        <p:txBody>
          <a:bodyPr wrap="square" lIns="180000" tIns="180000" rIns="648000" bIns="180000" anchor="ctr">
            <a:noAutofit/>
          </a:bodyPr>
          <a:lstStyle>
            <a:lvl1pPr algn="r">
              <a:defRPr/>
            </a:lvl1pPr>
          </a:lstStyle>
          <a:p>
            <a:r>
              <a:rPr lang="en-GB" dirty="0"/>
              <a:t>Click on icon left </a:t>
            </a:r>
            <a:br>
              <a:rPr lang="en-GB" dirty="0"/>
            </a:br>
            <a:r>
              <a:rPr lang="en-GB" dirty="0"/>
              <a:t>to insert picture </a:t>
            </a:r>
            <a:endParaRPr lang="nl-NL" dirty="0"/>
          </a:p>
        </p:txBody>
      </p:sp>
      <p:sp>
        <p:nvSpPr>
          <p:cNvPr id="2" name="Title 1"/>
          <p:cNvSpPr>
            <a:spLocks noGrp="1"/>
          </p:cNvSpPr>
          <p:nvPr>
            <p:ph type="title"/>
          </p:nvPr>
        </p:nvSpPr>
        <p:spPr>
          <a:xfrm>
            <a:off x="658813" y="515833"/>
            <a:ext cx="5184775" cy="854075"/>
          </a:xfrm>
        </p:spPr>
        <p:txBody>
          <a:bodyPr/>
          <a:lstStyle/>
          <a:p>
            <a:r>
              <a:rPr lang="en-US" noProof="0"/>
              <a:t>Click to edit Master title style</a:t>
            </a:r>
            <a:endParaRPr lang="en-GB" noProof="0"/>
          </a:p>
        </p:txBody>
      </p:sp>
      <p:sp>
        <p:nvSpPr>
          <p:cNvPr id="10"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dirty="0"/>
          </a:p>
        </p:txBody>
      </p:sp>
      <p:sp>
        <p:nvSpPr>
          <p:cNvPr id="11" name="Footer Placeholder 34"/>
          <p:cNvSpPr>
            <a:spLocks noGrp="1"/>
          </p:cNvSpPr>
          <p:nvPr>
            <p:ph type="ftr" sz="quarter" idx="3"/>
          </p:nvPr>
        </p:nvSpPr>
        <p:spPr>
          <a:xfrm>
            <a:off x="673691" y="6370641"/>
            <a:ext cx="5169898" cy="189708"/>
          </a:xfrm>
          <a:prstGeom prst="rect">
            <a:avLst/>
          </a:prstGeom>
        </p:spPr>
        <p:txBody>
          <a:bodyPr vert="horz" lIns="0" tIns="0" rIns="0" bIns="0" rtlCol="0" anchor="b"/>
          <a:lstStyle>
            <a:lvl1pPr algn="l">
              <a:defRPr sz="1200">
                <a:solidFill>
                  <a:schemeClr val="tx1"/>
                </a:solidFill>
              </a:defRPr>
            </a:lvl1pPr>
          </a:lstStyle>
          <a:p>
            <a:r>
              <a:rPr lang="en-US" dirty="0"/>
              <a:t>Title of this </a:t>
            </a:r>
            <a:r>
              <a:rPr lang="en-GB" noProof="0" dirty="0"/>
              <a:t>presentation</a:t>
            </a:r>
            <a:r>
              <a:rPr lang="en-US" dirty="0"/>
              <a:t> (Footer Text)</a:t>
            </a:r>
            <a:endParaRPr lang="nl-NL" dirty="0"/>
          </a:p>
        </p:txBody>
      </p:sp>
      <p:grpSp>
        <p:nvGrpSpPr>
          <p:cNvPr id="34" name="Group 33"/>
          <p:cNvGrpSpPr/>
          <p:nvPr userDrawn="1"/>
        </p:nvGrpSpPr>
        <p:grpSpPr>
          <a:xfrm>
            <a:off x="12263437" y="3542534"/>
            <a:ext cx="3681703" cy="2424674"/>
            <a:chOff x="12263437" y="3542534"/>
            <a:chExt cx="3681703" cy="2424674"/>
          </a:xfrm>
        </p:grpSpPr>
        <p:sp>
          <p:nvSpPr>
            <p:cNvPr id="35"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dirty="0"/>
            </a:p>
          </p:txBody>
        </p:sp>
        <p:sp>
          <p:nvSpPr>
            <p:cNvPr id="36" name="Rectangle 35"/>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dirty="0">
                  <a:solidFill>
                    <a:schemeClr val="tx1"/>
                  </a:solidFill>
                  <a:latin typeface="+mj-lt"/>
                </a:rPr>
                <a:t>CROP PICTURE</a:t>
              </a:r>
            </a:p>
            <a:p>
              <a:pPr algn="l"/>
              <a:r>
                <a:rPr lang="en-GB" sz="1000" b="0" i="0" noProof="0" dirty="0">
                  <a:solidFill>
                    <a:schemeClr val="tx1"/>
                  </a:solidFill>
                </a:rPr>
                <a:t>Select picture &gt; click</a:t>
              </a:r>
              <a:r>
                <a:rPr lang="en-GB" sz="1000" b="0" i="0" baseline="0" noProof="0" dirty="0">
                  <a:solidFill>
                    <a:schemeClr val="tx1"/>
                  </a:solidFill>
                </a:rPr>
                <a:t> on tab </a:t>
              </a:r>
              <a:r>
                <a:rPr lang="en-GB" sz="1000" b="1" i="0" baseline="0" noProof="0" dirty="0">
                  <a:solidFill>
                    <a:schemeClr val="tx1"/>
                  </a:solidFill>
                </a:rPr>
                <a:t>“Picture Tools”</a:t>
              </a:r>
              <a:r>
                <a:rPr lang="en-GB" sz="1000" b="0" i="0" baseline="0" noProof="0" dirty="0">
                  <a:solidFill>
                    <a:schemeClr val="tx1"/>
                  </a:solidFill>
                </a:rPr>
                <a:t> &gt; </a:t>
              </a:r>
              <a:r>
                <a:rPr lang="en-GB" sz="1000" b="1" i="0" baseline="0" noProof="0" dirty="0">
                  <a:solidFill>
                    <a:schemeClr val="tx1"/>
                  </a:solidFill>
                </a:rPr>
                <a:t>“Format”</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noProof="0" dirty="0">
                  <a:solidFill>
                    <a:schemeClr val="tx1"/>
                  </a:solidFill>
                </a:rPr>
                <a:t>Click</a:t>
              </a:r>
              <a:r>
                <a:rPr lang="en-GB" sz="1000" b="0" i="0" baseline="0" noProof="0" dirty="0">
                  <a:solidFill>
                    <a:schemeClr val="tx1"/>
                  </a:solidFill>
                </a:rPr>
                <a:t> on the icon above </a:t>
              </a:r>
              <a:r>
                <a:rPr lang="en-GB" sz="1000" b="1" i="0" baseline="0" noProof="0" dirty="0">
                  <a:solidFill>
                    <a:schemeClr val="tx1"/>
                  </a:solidFill>
                </a:rPr>
                <a:t>“Crop”</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baseline="0" noProof="0" dirty="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dirty="0">
                  <a:solidFill>
                    <a:schemeClr val="tx1"/>
                  </a:solidFill>
                </a:rPr>
                <a:t>Use the </a:t>
              </a:r>
              <a:r>
                <a:rPr lang="en-GB" sz="1000" b="1" i="0" noProof="0" dirty="0">
                  <a:solidFill>
                    <a:schemeClr val="tx1"/>
                  </a:solidFill>
                </a:rPr>
                <a:t>“circular scale icon” </a:t>
              </a:r>
              <a:r>
                <a:rPr lang="en-GB" sz="1000" b="0" i="0" noProof="0" dirty="0">
                  <a:solidFill>
                    <a:schemeClr val="tx1"/>
                  </a:solidFill>
                </a:rPr>
                <a:t>to scale your picture within the cropped region.</a:t>
              </a:r>
            </a:p>
            <a:p>
              <a:pPr algn="l"/>
              <a:endParaRPr lang="en-GB" sz="1000" b="0" i="0" noProof="0" dirty="0">
                <a:solidFill>
                  <a:schemeClr val="tx1"/>
                </a:solidFill>
              </a:endParaRPr>
            </a:p>
            <a:p>
              <a:pPr algn="l"/>
              <a:endParaRPr lang="en-GB" sz="1000" b="0" i="0" noProof="0" dirty="0">
                <a:solidFill>
                  <a:schemeClr val="tx1"/>
                </a:solidFill>
              </a:endParaRPr>
            </a:p>
          </p:txBody>
        </p:sp>
        <p:pic>
          <p:nvPicPr>
            <p:cNvPr id="37" name="Picture 36"/>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9" name="Picture 38"/>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40" name="Picture 39"/>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1" name="Group 40"/>
            <p:cNvGrpSpPr/>
            <p:nvPr userDrawn="1"/>
          </p:nvGrpSpPr>
          <p:grpSpPr>
            <a:xfrm>
              <a:off x="14367592" y="4149392"/>
              <a:ext cx="511967" cy="758182"/>
              <a:chOff x="14093278" y="4121452"/>
              <a:chExt cx="511967" cy="758182"/>
            </a:xfrm>
          </p:grpSpPr>
          <p:pic>
            <p:nvPicPr>
              <p:cNvPr id="45" name="Picture 44"/>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6" name="Rectangle 45"/>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cxnSp>
          <p:nvCxnSpPr>
            <p:cNvPr id="42" name="Straight Arrow Connector 41"/>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Tree>
    <p:extLst>
      <p:ext uri="{BB962C8B-B14F-4D97-AF65-F5344CB8AC3E}">
        <p14:creationId xmlns:p14="http://schemas.microsoft.com/office/powerpoint/2010/main" val="7722717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 With Image Right With border">
    <p:spTree>
      <p:nvGrpSpPr>
        <p:cNvPr id="1" name=""/>
        <p:cNvGrpSpPr/>
        <p:nvPr/>
      </p:nvGrpSpPr>
      <p:grpSpPr>
        <a:xfrm>
          <a:off x="0" y="0"/>
          <a:ext cx="0" cy="0"/>
          <a:chOff x="0" y="0"/>
          <a:chExt cx="0" cy="0"/>
        </a:xfrm>
      </p:grpSpPr>
      <p:sp>
        <p:nvSpPr>
          <p:cNvPr id="8" name="Text Placeholder 5"/>
          <p:cNvSpPr>
            <a:spLocks noGrp="1"/>
          </p:cNvSpPr>
          <p:nvPr>
            <p:ph type="body" sz="quarter" idx="12"/>
          </p:nvPr>
        </p:nvSpPr>
        <p:spPr>
          <a:xfrm>
            <a:off x="658814" y="1544637"/>
            <a:ext cx="5184774" cy="44751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4" name="Picture Placeholder 13"/>
          <p:cNvSpPr>
            <a:spLocks noGrp="1"/>
          </p:cNvSpPr>
          <p:nvPr>
            <p:ph type="pic" sz="quarter" idx="15" hasCustomPrompt="1"/>
          </p:nvPr>
        </p:nvSpPr>
        <p:spPr bwMode="auto">
          <a:xfrm>
            <a:off x="6348413" y="333375"/>
            <a:ext cx="5508625" cy="5686425"/>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dirty="0"/>
              <a:t>Click on icon left </a:t>
            </a:r>
            <a:br>
              <a:rPr lang="en-GB" dirty="0"/>
            </a:br>
            <a:r>
              <a:rPr lang="en-GB" dirty="0"/>
              <a:t>to insert picture </a:t>
            </a:r>
            <a:endParaRPr lang="nl-NL" dirty="0"/>
          </a:p>
        </p:txBody>
      </p:sp>
      <p:sp>
        <p:nvSpPr>
          <p:cNvPr id="2" name="Title 1"/>
          <p:cNvSpPr>
            <a:spLocks noGrp="1"/>
          </p:cNvSpPr>
          <p:nvPr>
            <p:ph type="title"/>
          </p:nvPr>
        </p:nvSpPr>
        <p:spPr>
          <a:xfrm>
            <a:off x="658813" y="515833"/>
            <a:ext cx="5184775" cy="854075"/>
          </a:xfrm>
        </p:spPr>
        <p:txBody>
          <a:bodyPr/>
          <a:lstStyle/>
          <a:p>
            <a:r>
              <a:rPr lang="en-US" noProof="0"/>
              <a:t>Click to edit Master title style</a:t>
            </a:r>
            <a:endParaRPr lang="en-GB" noProof="0"/>
          </a:p>
        </p:txBody>
      </p:sp>
      <p:sp>
        <p:nvSpPr>
          <p:cNvPr id="9"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dirty="0"/>
          </a:p>
        </p:txBody>
      </p:sp>
      <p:sp>
        <p:nvSpPr>
          <p:cNvPr id="11"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dirty="0"/>
              <a:t>Title of this </a:t>
            </a:r>
            <a:r>
              <a:rPr lang="en-GB" noProof="0" dirty="0"/>
              <a:t>presentation</a:t>
            </a:r>
            <a:r>
              <a:rPr lang="en-US" dirty="0"/>
              <a:t> (Footer Text)</a:t>
            </a:r>
            <a:endParaRPr lang="nl-NL" dirty="0"/>
          </a:p>
        </p:txBody>
      </p:sp>
      <p:grpSp>
        <p:nvGrpSpPr>
          <p:cNvPr id="20" name="Group 19"/>
          <p:cNvGrpSpPr/>
          <p:nvPr userDrawn="1"/>
        </p:nvGrpSpPr>
        <p:grpSpPr>
          <a:xfrm>
            <a:off x="12263437" y="3542534"/>
            <a:ext cx="3681703" cy="2424674"/>
            <a:chOff x="12263437" y="3542534"/>
            <a:chExt cx="3681703" cy="2424674"/>
          </a:xfrm>
        </p:grpSpPr>
        <p:sp>
          <p:nvSpPr>
            <p:cNvPr id="2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dirty="0"/>
            </a:p>
          </p:txBody>
        </p:sp>
        <p:sp>
          <p:nvSpPr>
            <p:cNvPr id="22" name="Rectangle 2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dirty="0">
                  <a:solidFill>
                    <a:schemeClr val="tx1"/>
                  </a:solidFill>
                  <a:latin typeface="+mj-lt"/>
                </a:rPr>
                <a:t>CROP PICTURE</a:t>
              </a:r>
            </a:p>
            <a:p>
              <a:pPr algn="l"/>
              <a:r>
                <a:rPr lang="en-GB" sz="1000" b="0" i="0" noProof="0" dirty="0">
                  <a:solidFill>
                    <a:schemeClr val="tx1"/>
                  </a:solidFill>
                </a:rPr>
                <a:t>Select picture &gt; click</a:t>
              </a:r>
              <a:r>
                <a:rPr lang="en-GB" sz="1000" b="0" i="0" baseline="0" noProof="0" dirty="0">
                  <a:solidFill>
                    <a:schemeClr val="tx1"/>
                  </a:solidFill>
                </a:rPr>
                <a:t> on tab </a:t>
              </a:r>
              <a:r>
                <a:rPr lang="en-GB" sz="1000" b="1" i="0" baseline="0" noProof="0" dirty="0">
                  <a:solidFill>
                    <a:schemeClr val="tx1"/>
                  </a:solidFill>
                </a:rPr>
                <a:t>“Picture Tools”</a:t>
              </a:r>
              <a:r>
                <a:rPr lang="en-GB" sz="1000" b="0" i="0" baseline="0" noProof="0" dirty="0">
                  <a:solidFill>
                    <a:schemeClr val="tx1"/>
                  </a:solidFill>
                </a:rPr>
                <a:t> &gt; </a:t>
              </a:r>
              <a:r>
                <a:rPr lang="en-GB" sz="1000" b="1" i="0" baseline="0" noProof="0" dirty="0">
                  <a:solidFill>
                    <a:schemeClr val="tx1"/>
                  </a:solidFill>
                </a:rPr>
                <a:t>“Format”</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noProof="0" dirty="0">
                  <a:solidFill>
                    <a:schemeClr val="tx1"/>
                  </a:solidFill>
                </a:rPr>
                <a:t>Click</a:t>
              </a:r>
              <a:r>
                <a:rPr lang="en-GB" sz="1000" b="0" i="0" baseline="0" noProof="0" dirty="0">
                  <a:solidFill>
                    <a:schemeClr val="tx1"/>
                  </a:solidFill>
                </a:rPr>
                <a:t> on the icon above </a:t>
              </a:r>
              <a:r>
                <a:rPr lang="en-GB" sz="1000" b="1" i="0" baseline="0" noProof="0" dirty="0">
                  <a:solidFill>
                    <a:schemeClr val="tx1"/>
                  </a:solidFill>
                </a:rPr>
                <a:t>“Crop”</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baseline="0" noProof="0" dirty="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dirty="0">
                  <a:solidFill>
                    <a:schemeClr val="tx1"/>
                  </a:solidFill>
                </a:rPr>
                <a:t>Use the </a:t>
              </a:r>
              <a:r>
                <a:rPr lang="en-GB" sz="1000" b="1" i="0" noProof="0" dirty="0">
                  <a:solidFill>
                    <a:schemeClr val="tx1"/>
                  </a:solidFill>
                </a:rPr>
                <a:t>“circular scale icon” </a:t>
              </a:r>
              <a:r>
                <a:rPr lang="en-GB" sz="1000" b="0" i="0" noProof="0" dirty="0">
                  <a:solidFill>
                    <a:schemeClr val="tx1"/>
                  </a:solidFill>
                </a:rPr>
                <a:t>to scale your picture within the cropped region.</a:t>
              </a:r>
            </a:p>
            <a:p>
              <a:pPr algn="l"/>
              <a:endParaRPr lang="en-GB" sz="1000" b="0" i="0" noProof="0" dirty="0">
                <a:solidFill>
                  <a:schemeClr val="tx1"/>
                </a:solidFill>
              </a:endParaRPr>
            </a:p>
            <a:p>
              <a:pPr algn="l"/>
              <a:endParaRPr lang="en-GB" sz="1000" b="0" i="0" noProof="0" dirty="0">
                <a:solidFill>
                  <a:schemeClr val="tx1"/>
                </a:solidFill>
              </a:endParaRPr>
            </a:p>
          </p:txBody>
        </p:sp>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0" name="Group 39"/>
            <p:cNvGrpSpPr/>
            <p:nvPr userDrawn="1"/>
          </p:nvGrpSpPr>
          <p:grpSpPr>
            <a:xfrm>
              <a:off x="14367592" y="4149392"/>
              <a:ext cx="511967" cy="758182"/>
              <a:chOff x="14093278" y="4121452"/>
              <a:chExt cx="511967" cy="758182"/>
            </a:xfrm>
          </p:grpSpPr>
          <p:pic>
            <p:nvPicPr>
              <p:cNvPr id="44" name="Picture 43"/>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5" name="Rectangle 44"/>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cxnSp>
          <p:nvCxnSpPr>
            <p:cNvPr id="41" name="Straight Arrow Connector 40"/>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Tree>
    <p:extLst>
      <p:ext uri="{BB962C8B-B14F-4D97-AF65-F5344CB8AC3E}">
        <p14:creationId xmlns:p14="http://schemas.microsoft.com/office/powerpoint/2010/main" val="214111519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 With Image Left">
    <p:spTree>
      <p:nvGrpSpPr>
        <p:cNvPr id="1" name=""/>
        <p:cNvGrpSpPr/>
        <p:nvPr/>
      </p:nvGrpSpPr>
      <p:grpSpPr>
        <a:xfrm>
          <a:off x="0" y="0"/>
          <a:ext cx="0" cy="0"/>
          <a:chOff x="0" y="0"/>
          <a:chExt cx="0" cy="0"/>
        </a:xfrm>
      </p:grpSpPr>
      <p:sp>
        <p:nvSpPr>
          <p:cNvPr id="8" name="Text Placeholder 5"/>
          <p:cNvSpPr>
            <a:spLocks noGrp="1"/>
          </p:cNvSpPr>
          <p:nvPr>
            <p:ph type="body" sz="quarter" idx="12"/>
          </p:nvPr>
        </p:nvSpPr>
        <p:spPr>
          <a:xfrm>
            <a:off x="6348413" y="1544638"/>
            <a:ext cx="5194301" cy="44751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4" name="Picture Placeholder 13"/>
          <p:cNvSpPr>
            <a:spLocks noGrp="1"/>
          </p:cNvSpPr>
          <p:nvPr>
            <p:ph type="pic" sz="quarter" idx="15" hasCustomPrompt="1"/>
          </p:nvPr>
        </p:nvSpPr>
        <p:spPr bwMode="auto">
          <a:xfrm>
            <a:off x="0" y="-2"/>
            <a:ext cx="5843588" cy="6858002"/>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dirty="0"/>
              <a:t>Click on icon left </a:t>
            </a:r>
            <a:br>
              <a:rPr lang="en-GB" dirty="0"/>
            </a:br>
            <a:r>
              <a:rPr lang="en-GB" dirty="0"/>
              <a:t>to insert picture </a:t>
            </a:r>
            <a:endParaRPr lang="nl-NL" dirty="0"/>
          </a:p>
        </p:txBody>
      </p:sp>
      <p:sp>
        <p:nvSpPr>
          <p:cNvPr id="2" name="Title 1"/>
          <p:cNvSpPr>
            <a:spLocks noGrp="1"/>
          </p:cNvSpPr>
          <p:nvPr>
            <p:ph type="title"/>
          </p:nvPr>
        </p:nvSpPr>
        <p:spPr>
          <a:xfrm>
            <a:off x="6348413" y="515833"/>
            <a:ext cx="5173661" cy="854075"/>
          </a:xfrm>
        </p:spPr>
        <p:txBody>
          <a:bodyPr/>
          <a:lstStyle/>
          <a:p>
            <a:r>
              <a:rPr lang="en-US" noProof="0"/>
              <a:t>Click to edit Master title style</a:t>
            </a:r>
            <a:endParaRPr lang="en-GB" noProof="0"/>
          </a:p>
        </p:txBody>
      </p:sp>
      <p:sp>
        <p:nvSpPr>
          <p:cNvPr id="7" name="Slide Number Placeholder 5"/>
          <p:cNvSpPr>
            <a:spLocks noGrp="1"/>
          </p:cNvSpPr>
          <p:nvPr>
            <p:ph type="sldNum" sz="quarter" idx="4"/>
          </p:nvPr>
        </p:nvSpPr>
        <p:spPr bwMode="gray">
          <a:xfrm>
            <a:off x="6026094"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dirty="0"/>
          </a:p>
        </p:txBody>
      </p:sp>
      <p:sp>
        <p:nvSpPr>
          <p:cNvPr id="9" name="Footer Placeholder 34"/>
          <p:cNvSpPr>
            <a:spLocks noGrp="1"/>
          </p:cNvSpPr>
          <p:nvPr>
            <p:ph type="ftr" sz="quarter" idx="3"/>
          </p:nvPr>
        </p:nvSpPr>
        <p:spPr>
          <a:xfrm>
            <a:off x="6348413" y="6370641"/>
            <a:ext cx="4753927" cy="189708"/>
          </a:xfrm>
          <a:prstGeom prst="rect">
            <a:avLst/>
          </a:prstGeom>
        </p:spPr>
        <p:txBody>
          <a:bodyPr vert="horz" lIns="0" tIns="0" rIns="0" bIns="0" rtlCol="0" anchor="b"/>
          <a:lstStyle>
            <a:lvl1pPr algn="l">
              <a:defRPr sz="1200">
                <a:solidFill>
                  <a:schemeClr val="tx1"/>
                </a:solidFill>
              </a:defRPr>
            </a:lvl1pPr>
          </a:lstStyle>
          <a:p>
            <a:r>
              <a:rPr lang="en-US" dirty="0"/>
              <a:t>Title of this </a:t>
            </a:r>
            <a:r>
              <a:rPr lang="en-GB" noProof="0" dirty="0"/>
              <a:t>presentation</a:t>
            </a:r>
            <a:r>
              <a:rPr lang="en-US" dirty="0"/>
              <a:t> (Footer Text)</a:t>
            </a:r>
            <a:endParaRPr lang="nl-NL" dirty="0"/>
          </a:p>
        </p:txBody>
      </p:sp>
      <p:grpSp>
        <p:nvGrpSpPr>
          <p:cNvPr id="20" name="Group 19"/>
          <p:cNvGrpSpPr/>
          <p:nvPr userDrawn="1"/>
        </p:nvGrpSpPr>
        <p:grpSpPr>
          <a:xfrm>
            <a:off x="12263437" y="3542534"/>
            <a:ext cx="3681703" cy="2424674"/>
            <a:chOff x="12263437" y="3542534"/>
            <a:chExt cx="3681703" cy="2424674"/>
          </a:xfrm>
        </p:grpSpPr>
        <p:sp>
          <p:nvSpPr>
            <p:cNvPr id="2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dirty="0"/>
            </a:p>
          </p:txBody>
        </p:sp>
        <p:sp>
          <p:nvSpPr>
            <p:cNvPr id="22" name="Rectangle 2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dirty="0">
                  <a:solidFill>
                    <a:schemeClr val="tx1"/>
                  </a:solidFill>
                  <a:latin typeface="+mj-lt"/>
                </a:rPr>
                <a:t>CROP PICTURE</a:t>
              </a:r>
            </a:p>
            <a:p>
              <a:pPr algn="l"/>
              <a:r>
                <a:rPr lang="en-GB" sz="1000" b="0" i="0" noProof="0" dirty="0">
                  <a:solidFill>
                    <a:schemeClr val="tx1"/>
                  </a:solidFill>
                </a:rPr>
                <a:t>Select picture &gt; click</a:t>
              </a:r>
              <a:r>
                <a:rPr lang="en-GB" sz="1000" b="0" i="0" baseline="0" noProof="0" dirty="0">
                  <a:solidFill>
                    <a:schemeClr val="tx1"/>
                  </a:solidFill>
                </a:rPr>
                <a:t> on tab </a:t>
              </a:r>
              <a:r>
                <a:rPr lang="en-GB" sz="1000" b="1" i="0" baseline="0" noProof="0" dirty="0">
                  <a:solidFill>
                    <a:schemeClr val="tx1"/>
                  </a:solidFill>
                </a:rPr>
                <a:t>“Picture Tools”</a:t>
              </a:r>
              <a:r>
                <a:rPr lang="en-GB" sz="1000" b="0" i="0" baseline="0" noProof="0" dirty="0">
                  <a:solidFill>
                    <a:schemeClr val="tx1"/>
                  </a:solidFill>
                </a:rPr>
                <a:t> &gt; </a:t>
              </a:r>
              <a:r>
                <a:rPr lang="en-GB" sz="1000" b="1" i="0" baseline="0" noProof="0" dirty="0">
                  <a:solidFill>
                    <a:schemeClr val="tx1"/>
                  </a:solidFill>
                </a:rPr>
                <a:t>“Format”</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noProof="0" dirty="0">
                  <a:solidFill>
                    <a:schemeClr val="tx1"/>
                  </a:solidFill>
                </a:rPr>
                <a:t>Click</a:t>
              </a:r>
              <a:r>
                <a:rPr lang="en-GB" sz="1000" b="0" i="0" baseline="0" noProof="0" dirty="0">
                  <a:solidFill>
                    <a:schemeClr val="tx1"/>
                  </a:solidFill>
                </a:rPr>
                <a:t> on the icon above </a:t>
              </a:r>
              <a:r>
                <a:rPr lang="en-GB" sz="1000" b="1" i="0" baseline="0" noProof="0" dirty="0">
                  <a:solidFill>
                    <a:schemeClr val="tx1"/>
                  </a:solidFill>
                </a:rPr>
                <a:t>“Crop”</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baseline="0" noProof="0" dirty="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dirty="0">
                  <a:solidFill>
                    <a:schemeClr val="tx1"/>
                  </a:solidFill>
                </a:rPr>
                <a:t>Use the </a:t>
              </a:r>
              <a:r>
                <a:rPr lang="en-GB" sz="1000" b="1" i="0" noProof="0" dirty="0">
                  <a:solidFill>
                    <a:schemeClr val="tx1"/>
                  </a:solidFill>
                </a:rPr>
                <a:t>“circular scale icon” </a:t>
              </a:r>
              <a:r>
                <a:rPr lang="en-GB" sz="1000" b="0" i="0" noProof="0" dirty="0">
                  <a:solidFill>
                    <a:schemeClr val="tx1"/>
                  </a:solidFill>
                </a:rPr>
                <a:t>to scale your picture within the cropped region.</a:t>
              </a:r>
            </a:p>
            <a:p>
              <a:pPr algn="l"/>
              <a:endParaRPr lang="en-GB" sz="1000" b="0" i="0" noProof="0" dirty="0">
                <a:solidFill>
                  <a:schemeClr val="tx1"/>
                </a:solidFill>
              </a:endParaRPr>
            </a:p>
            <a:p>
              <a:pPr algn="l"/>
              <a:endParaRPr lang="en-GB" sz="1000" b="0" i="0" noProof="0" dirty="0">
                <a:solidFill>
                  <a:schemeClr val="tx1"/>
                </a:solidFill>
              </a:endParaRPr>
            </a:p>
          </p:txBody>
        </p:sp>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0" name="Group 39"/>
            <p:cNvGrpSpPr/>
            <p:nvPr userDrawn="1"/>
          </p:nvGrpSpPr>
          <p:grpSpPr>
            <a:xfrm>
              <a:off x="14367592" y="4149392"/>
              <a:ext cx="511967" cy="758182"/>
              <a:chOff x="14093278" y="4121452"/>
              <a:chExt cx="511967" cy="758182"/>
            </a:xfrm>
          </p:grpSpPr>
          <p:pic>
            <p:nvPicPr>
              <p:cNvPr id="44" name="Picture 43"/>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5" name="Rectangle 44"/>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cxnSp>
          <p:nvCxnSpPr>
            <p:cNvPr id="41" name="Straight Arrow Connector 40"/>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Tree>
    <p:extLst>
      <p:ext uri="{BB962C8B-B14F-4D97-AF65-F5344CB8AC3E}">
        <p14:creationId xmlns:p14="http://schemas.microsoft.com/office/powerpoint/2010/main" val="207882923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 With Image Left With Border">
    <p:spTree>
      <p:nvGrpSpPr>
        <p:cNvPr id="1" name=""/>
        <p:cNvGrpSpPr/>
        <p:nvPr/>
      </p:nvGrpSpPr>
      <p:grpSpPr>
        <a:xfrm>
          <a:off x="0" y="0"/>
          <a:ext cx="0" cy="0"/>
          <a:chOff x="0" y="0"/>
          <a:chExt cx="0" cy="0"/>
        </a:xfrm>
      </p:grpSpPr>
      <p:sp>
        <p:nvSpPr>
          <p:cNvPr id="8" name="Text Placeholder 5"/>
          <p:cNvSpPr>
            <a:spLocks noGrp="1"/>
          </p:cNvSpPr>
          <p:nvPr>
            <p:ph type="body" sz="quarter" idx="12"/>
          </p:nvPr>
        </p:nvSpPr>
        <p:spPr>
          <a:xfrm>
            <a:off x="6348413" y="1544638"/>
            <a:ext cx="5194301" cy="44751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4" name="Picture Placeholder 13"/>
          <p:cNvSpPr>
            <a:spLocks noGrp="1"/>
          </p:cNvSpPr>
          <p:nvPr>
            <p:ph type="pic" sz="quarter" idx="15" hasCustomPrompt="1"/>
          </p:nvPr>
        </p:nvSpPr>
        <p:spPr bwMode="auto">
          <a:xfrm>
            <a:off x="334962" y="333375"/>
            <a:ext cx="5508626" cy="5686425"/>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dirty="0"/>
              <a:t>Click on icon left </a:t>
            </a:r>
            <a:br>
              <a:rPr lang="en-GB" dirty="0"/>
            </a:br>
            <a:r>
              <a:rPr lang="en-GB" dirty="0"/>
              <a:t>to insert picture </a:t>
            </a:r>
            <a:endParaRPr lang="nl-NL" dirty="0"/>
          </a:p>
        </p:txBody>
      </p:sp>
      <p:sp>
        <p:nvSpPr>
          <p:cNvPr id="2" name="Title 1"/>
          <p:cNvSpPr>
            <a:spLocks noGrp="1"/>
          </p:cNvSpPr>
          <p:nvPr>
            <p:ph type="title"/>
          </p:nvPr>
        </p:nvSpPr>
        <p:spPr>
          <a:xfrm>
            <a:off x="6348413" y="515833"/>
            <a:ext cx="5173661" cy="854075"/>
          </a:xfrm>
        </p:spPr>
        <p:txBody>
          <a:bodyPr/>
          <a:lstStyle/>
          <a:p>
            <a:r>
              <a:rPr lang="en-US" noProof="0"/>
              <a:t>Click to edit Master title style</a:t>
            </a:r>
            <a:endParaRPr lang="en-GB" noProof="0"/>
          </a:p>
        </p:txBody>
      </p:sp>
      <p:sp>
        <p:nvSpPr>
          <p:cNvPr id="7" name="Slide Number Placeholder 8"/>
          <p:cNvSpPr>
            <a:spLocks noGrp="1"/>
          </p:cNvSpPr>
          <p:nvPr>
            <p:ph type="sldNum" sz="quarter" idx="19"/>
          </p:nvPr>
        </p:nvSpPr>
        <p:spPr>
          <a:xfrm>
            <a:off x="351371" y="6372229"/>
            <a:ext cx="272256" cy="188119"/>
          </a:xfrm>
        </p:spPr>
        <p:txBody>
          <a:bodyPr/>
          <a:lstStyle/>
          <a:p>
            <a:fld id="{DDD2A080-DA64-4F5C-9131-47EB793B4410}" type="slidenum">
              <a:rPr lang="en-GB" noProof="0" smtClean="0"/>
              <a:pPr/>
              <a:t>‹#›</a:t>
            </a:fld>
            <a:endParaRPr lang="en-GB" noProof="0" dirty="0"/>
          </a:p>
        </p:txBody>
      </p:sp>
      <p:sp>
        <p:nvSpPr>
          <p:cNvPr id="9" name="Footer Placeholder 34"/>
          <p:cNvSpPr>
            <a:spLocks noGrp="1"/>
          </p:cNvSpPr>
          <p:nvPr>
            <p:ph type="ftr" sz="quarter" idx="3"/>
          </p:nvPr>
        </p:nvSpPr>
        <p:spPr>
          <a:xfrm>
            <a:off x="673691" y="6370641"/>
            <a:ext cx="7181850" cy="189708"/>
          </a:xfrm>
          <a:prstGeom prst="rect">
            <a:avLst/>
          </a:prstGeom>
        </p:spPr>
        <p:txBody>
          <a:bodyPr vert="horz" lIns="0" tIns="0" rIns="0" bIns="0" rtlCol="0" anchor="ctr"/>
          <a:lstStyle>
            <a:lvl1pPr algn="l">
              <a:defRPr sz="1200">
                <a:solidFill>
                  <a:schemeClr val="tx1"/>
                </a:solidFill>
              </a:defRPr>
            </a:lvl1pPr>
          </a:lstStyle>
          <a:p>
            <a:r>
              <a:rPr lang="en-GB" noProof="0"/>
              <a:t>Title of this presentation (Footer Text)</a:t>
            </a:r>
          </a:p>
        </p:txBody>
      </p:sp>
      <p:grpSp>
        <p:nvGrpSpPr>
          <p:cNvPr id="20" name="Group 19"/>
          <p:cNvGrpSpPr/>
          <p:nvPr userDrawn="1"/>
        </p:nvGrpSpPr>
        <p:grpSpPr>
          <a:xfrm>
            <a:off x="12263437" y="3542534"/>
            <a:ext cx="3681703" cy="2424674"/>
            <a:chOff x="12263437" y="3542534"/>
            <a:chExt cx="3681703" cy="2424674"/>
          </a:xfrm>
        </p:grpSpPr>
        <p:sp>
          <p:nvSpPr>
            <p:cNvPr id="2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dirty="0"/>
            </a:p>
          </p:txBody>
        </p:sp>
        <p:sp>
          <p:nvSpPr>
            <p:cNvPr id="22" name="Rectangle 2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dirty="0">
                  <a:solidFill>
                    <a:schemeClr val="tx1"/>
                  </a:solidFill>
                  <a:latin typeface="+mj-lt"/>
                </a:rPr>
                <a:t>CROP PICTURE</a:t>
              </a:r>
            </a:p>
            <a:p>
              <a:pPr algn="l"/>
              <a:r>
                <a:rPr lang="en-GB" sz="1000" b="0" i="0" noProof="0" dirty="0">
                  <a:solidFill>
                    <a:schemeClr val="tx1"/>
                  </a:solidFill>
                </a:rPr>
                <a:t>Select picture &gt; click</a:t>
              </a:r>
              <a:r>
                <a:rPr lang="en-GB" sz="1000" b="0" i="0" baseline="0" noProof="0" dirty="0">
                  <a:solidFill>
                    <a:schemeClr val="tx1"/>
                  </a:solidFill>
                </a:rPr>
                <a:t> on tab </a:t>
              </a:r>
              <a:r>
                <a:rPr lang="en-GB" sz="1000" b="1" i="0" baseline="0" noProof="0" dirty="0">
                  <a:solidFill>
                    <a:schemeClr val="tx1"/>
                  </a:solidFill>
                </a:rPr>
                <a:t>“Picture Tools”</a:t>
              </a:r>
              <a:r>
                <a:rPr lang="en-GB" sz="1000" b="0" i="0" baseline="0" noProof="0" dirty="0">
                  <a:solidFill>
                    <a:schemeClr val="tx1"/>
                  </a:solidFill>
                </a:rPr>
                <a:t> &gt; </a:t>
              </a:r>
              <a:r>
                <a:rPr lang="en-GB" sz="1000" b="1" i="0" baseline="0" noProof="0" dirty="0">
                  <a:solidFill>
                    <a:schemeClr val="tx1"/>
                  </a:solidFill>
                </a:rPr>
                <a:t>“Format”</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noProof="0" dirty="0">
                  <a:solidFill>
                    <a:schemeClr val="tx1"/>
                  </a:solidFill>
                </a:rPr>
                <a:t>Click</a:t>
              </a:r>
              <a:r>
                <a:rPr lang="en-GB" sz="1000" b="0" i="0" baseline="0" noProof="0" dirty="0">
                  <a:solidFill>
                    <a:schemeClr val="tx1"/>
                  </a:solidFill>
                </a:rPr>
                <a:t> on the icon above </a:t>
              </a:r>
              <a:r>
                <a:rPr lang="en-GB" sz="1000" b="1" i="0" baseline="0" noProof="0" dirty="0">
                  <a:solidFill>
                    <a:schemeClr val="tx1"/>
                  </a:solidFill>
                </a:rPr>
                <a:t>“Crop”</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baseline="0" noProof="0" dirty="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dirty="0">
                  <a:solidFill>
                    <a:schemeClr val="tx1"/>
                  </a:solidFill>
                </a:rPr>
                <a:t>Use the </a:t>
              </a:r>
              <a:r>
                <a:rPr lang="en-GB" sz="1000" b="1" i="0" noProof="0" dirty="0">
                  <a:solidFill>
                    <a:schemeClr val="tx1"/>
                  </a:solidFill>
                </a:rPr>
                <a:t>“circular scale icon” </a:t>
              </a:r>
              <a:r>
                <a:rPr lang="en-GB" sz="1000" b="0" i="0" noProof="0" dirty="0">
                  <a:solidFill>
                    <a:schemeClr val="tx1"/>
                  </a:solidFill>
                </a:rPr>
                <a:t>to scale your picture within the cropped region.</a:t>
              </a:r>
            </a:p>
            <a:p>
              <a:pPr algn="l"/>
              <a:endParaRPr lang="en-GB" sz="1000" b="0" i="0" noProof="0" dirty="0">
                <a:solidFill>
                  <a:schemeClr val="tx1"/>
                </a:solidFill>
              </a:endParaRPr>
            </a:p>
            <a:p>
              <a:pPr algn="l"/>
              <a:endParaRPr lang="en-GB" sz="1000" b="0" i="0" noProof="0" dirty="0">
                <a:solidFill>
                  <a:schemeClr val="tx1"/>
                </a:solidFill>
              </a:endParaRPr>
            </a:p>
          </p:txBody>
        </p:sp>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0" name="Group 39"/>
            <p:cNvGrpSpPr/>
            <p:nvPr userDrawn="1"/>
          </p:nvGrpSpPr>
          <p:grpSpPr>
            <a:xfrm>
              <a:off x="14367592" y="4149392"/>
              <a:ext cx="511967" cy="758182"/>
              <a:chOff x="14093278" y="4121452"/>
              <a:chExt cx="511967" cy="758182"/>
            </a:xfrm>
          </p:grpSpPr>
          <p:pic>
            <p:nvPicPr>
              <p:cNvPr id="44" name="Picture 43"/>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5" name="Rectangle 44"/>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cxnSp>
          <p:nvCxnSpPr>
            <p:cNvPr id="41" name="Straight Arrow Connector 40"/>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Tree>
    <p:extLst>
      <p:ext uri="{BB962C8B-B14F-4D97-AF65-F5344CB8AC3E}">
        <p14:creationId xmlns:p14="http://schemas.microsoft.com/office/powerpoint/2010/main" val="232519220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 With Image Right">
    <p:spTree>
      <p:nvGrpSpPr>
        <p:cNvPr id="1" name=""/>
        <p:cNvGrpSpPr/>
        <p:nvPr/>
      </p:nvGrpSpPr>
      <p:grpSpPr>
        <a:xfrm>
          <a:off x="0" y="0"/>
          <a:ext cx="0" cy="0"/>
          <a:chOff x="0" y="0"/>
          <a:chExt cx="0" cy="0"/>
        </a:xfrm>
      </p:grpSpPr>
      <p:sp>
        <p:nvSpPr>
          <p:cNvPr id="14" name="Rectangle 13"/>
          <p:cNvSpPr/>
          <p:nvPr userDrawn="1"/>
        </p:nvSpPr>
        <p:spPr>
          <a:xfrm>
            <a:off x="10932160" y="6019800"/>
            <a:ext cx="1259840" cy="83819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13" name="Picture Placeholder 12"/>
          <p:cNvSpPr>
            <a:spLocks noGrp="1"/>
          </p:cNvSpPr>
          <p:nvPr>
            <p:ph type="pic" sz="quarter" idx="19" hasCustomPrompt="1"/>
          </p:nvPr>
        </p:nvSpPr>
        <p:spPr bwMode="auto">
          <a:xfrm>
            <a:off x="9220200" y="0"/>
            <a:ext cx="2971800" cy="6858000"/>
          </a:xfrm>
          <a:custGeom>
            <a:avLst/>
            <a:gdLst>
              <a:gd name="connsiteX0" fmla="*/ 2162517 w 2971800"/>
              <a:gd name="connsiteY0" fmla="*/ 6352962 h 6857999"/>
              <a:gd name="connsiteX1" fmla="*/ 2123029 w 2971800"/>
              <a:gd name="connsiteY1" fmla="*/ 6392624 h 6857999"/>
              <a:gd name="connsiteX2" fmla="*/ 2162517 w 2971800"/>
              <a:gd name="connsiteY2" fmla="*/ 6432286 h 6857999"/>
              <a:gd name="connsiteX3" fmla="*/ 2202005 w 2971800"/>
              <a:gd name="connsiteY3" fmla="*/ 6392624 h 6857999"/>
              <a:gd name="connsiteX4" fmla="*/ 2162517 w 2971800"/>
              <a:gd name="connsiteY4" fmla="*/ 6352962 h 6857999"/>
              <a:gd name="connsiteX5" fmla="*/ 2160034 w 2971800"/>
              <a:gd name="connsiteY5" fmla="*/ 6250328 h 6857999"/>
              <a:gd name="connsiteX6" fmla="*/ 2055457 w 2971800"/>
              <a:gd name="connsiteY6" fmla="*/ 6293857 h 6857999"/>
              <a:gd name="connsiteX7" fmla="*/ 2011350 w 2971800"/>
              <a:gd name="connsiteY7" fmla="*/ 6397328 h 6857999"/>
              <a:gd name="connsiteX8" fmla="*/ 2111659 w 2971800"/>
              <a:gd name="connsiteY8" fmla="*/ 6534337 h 6857999"/>
              <a:gd name="connsiteX9" fmla="*/ 2142249 w 2971800"/>
              <a:gd name="connsiteY9" fmla="*/ 6485813 h 6857999"/>
              <a:gd name="connsiteX10" fmla="*/ 2068263 w 2971800"/>
              <a:gd name="connsiteY10" fmla="*/ 6396614 h 6857999"/>
              <a:gd name="connsiteX11" fmla="*/ 2161457 w 2971800"/>
              <a:gd name="connsiteY11" fmla="*/ 6304561 h 6857999"/>
              <a:gd name="connsiteX12" fmla="*/ 2256786 w 2971800"/>
              <a:gd name="connsiteY12" fmla="*/ 6394473 h 6857999"/>
              <a:gd name="connsiteX13" fmla="*/ 2232598 w 2971800"/>
              <a:gd name="connsiteY13" fmla="*/ 6463691 h 6857999"/>
              <a:gd name="connsiteX14" fmla="*/ 2231886 w 2971800"/>
              <a:gd name="connsiteY14" fmla="*/ 6463691 h 6857999"/>
              <a:gd name="connsiteX15" fmla="*/ 2231886 w 2971800"/>
              <a:gd name="connsiteY15" fmla="*/ 6464405 h 6857999"/>
              <a:gd name="connsiteX16" fmla="*/ 2131578 w 2971800"/>
              <a:gd name="connsiteY16" fmla="*/ 6613545 h 6857999"/>
              <a:gd name="connsiteX17" fmla="*/ 2183511 w 2971800"/>
              <a:gd name="connsiteY17" fmla="*/ 6613545 h 6857999"/>
              <a:gd name="connsiteX18" fmla="*/ 2206987 w 2971800"/>
              <a:gd name="connsiteY18" fmla="*/ 6600701 h 6857999"/>
              <a:gd name="connsiteX19" fmla="*/ 2261766 w 2971800"/>
              <a:gd name="connsiteY19" fmla="*/ 6511502 h 6857999"/>
              <a:gd name="connsiteX20" fmla="*/ 2272437 w 2971800"/>
              <a:gd name="connsiteY20" fmla="*/ 6495089 h 6857999"/>
              <a:gd name="connsiteX21" fmla="*/ 2312987 w 2971800"/>
              <a:gd name="connsiteY21" fmla="*/ 6393046 h 6857999"/>
              <a:gd name="connsiteX22" fmla="*/ 2266034 w 2971800"/>
              <a:gd name="connsiteY22" fmla="*/ 6289576 h 6857999"/>
              <a:gd name="connsiteX23" fmla="*/ 2160034 w 2971800"/>
              <a:gd name="connsiteY23" fmla="*/ 6250328 h 6857999"/>
              <a:gd name="connsiteX24" fmla="*/ 0 w 2971800"/>
              <a:gd name="connsiteY24" fmla="*/ 0 h 6857999"/>
              <a:gd name="connsiteX25" fmla="*/ 2971800 w 2971800"/>
              <a:gd name="connsiteY25" fmla="*/ 0 h 6857999"/>
              <a:gd name="connsiteX26" fmla="*/ 2971800 w 2971800"/>
              <a:gd name="connsiteY26" fmla="*/ 6857999 h 6857999"/>
              <a:gd name="connsiteX27" fmla="*/ 0 w 2971800"/>
              <a:gd name="connsiteY2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1800" h="6857999">
                <a:moveTo>
                  <a:pt x="2162517" y="6352962"/>
                </a:moveTo>
                <a:cubicBezTo>
                  <a:pt x="2140708" y="6352962"/>
                  <a:pt x="2123029" y="6370719"/>
                  <a:pt x="2123029" y="6392624"/>
                </a:cubicBezTo>
                <a:cubicBezTo>
                  <a:pt x="2123029" y="6414529"/>
                  <a:pt x="2140708" y="6432286"/>
                  <a:pt x="2162517" y="6432286"/>
                </a:cubicBezTo>
                <a:cubicBezTo>
                  <a:pt x="2184326" y="6432286"/>
                  <a:pt x="2202005" y="6414529"/>
                  <a:pt x="2202005" y="6392624"/>
                </a:cubicBezTo>
                <a:cubicBezTo>
                  <a:pt x="2202005" y="6370719"/>
                  <a:pt x="2184326" y="6352962"/>
                  <a:pt x="2162517" y="6352962"/>
                </a:cubicBezTo>
                <a:close/>
                <a:moveTo>
                  <a:pt x="2160034" y="6250328"/>
                </a:moveTo>
                <a:cubicBezTo>
                  <a:pt x="2120907" y="6250328"/>
                  <a:pt x="2083202" y="6266027"/>
                  <a:pt x="2055457" y="6293857"/>
                </a:cubicBezTo>
                <a:cubicBezTo>
                  <a:pt x="2027001" y="6321687"/>
                  <a:pt x="2011350" y="6358794"/>
                  <a:pt x="2011350" y="6397328"/>
                </a:cubicBezTo>
                <a:cubicBezTo>
                  <a:pt x="2011350" y="6461551"/>
                  <a:pt x="2051189" y="6515783"/>
                  <a:pt x="2111659" y="6534337"/>
                </a:cubicBezTo>
                <a:cubicBezTo>
                  <a:pt x="2142249" y="6485813"/>
                  <a:pt x="2142249" y="6485813"/>
                  <a:pt x="2142249" y="6485813"/>
                </a:cubicBezTo>
                <a:cubicBezTo>
                  <a:pt x="2099565" y="6477963"/>
                  <a:pt x="2068263" y="6441570"/>
                  <a:pt x="2068263" y="6396614"/>
                </a:cubicBezTo>
                <a:cubicBezTo>
                  <a:pt x="2068263" y="6345949"/>
                  <a:pt x="2109524" y="6304561"/>
                  <a:pt x="2161457" y="6304561"/>
                </a:cubicBezTo>
                <a:cubicBezTo>
                  <a:pt x="2208410" y="6304561"/>
                  <a:pt x="2256786" y="6338100"/>
                  <a:pt x="2256786" y="6394473"/>
                </a:cubicBezTo>
                <a:cubicBezTo>
                  <a:pt x="2256786" y="6420876"/>
                  <a:pt x="2243980" y="6443711"/>
                  <a:pt x="2232598" y="6463691"/>
                </a:cubicBezTo>
                <a:cubicBezTo>
                  <a:pt x="2231886" y="6463691"/>
                  <a:pt x="2231886" y="6463691"/>
                  <a:pt x="2231886" y="6463691"/>
                </a:cubicBezTo>
                <a:cubicBezTo>
                  <a:pt x="2231886" y="6464405"/>
                  <a:pt x="2231886" y="6464405"/>
                  <a:pt x="2231886" y="6464405"/>
                </a:cubicBezTo>
                <a:cubicBezTo>
                  <a:pt x="2131578" y="6613545"/>
                  <a:pt x="2131578" y="6613545"/>
                  <a:pt x="2131578" y="6613545"/>
                </a:cubicBezTo>
                <a:cubicBezTo>
                  <a:pt x="2183511" y="6613545"/>
                  <a:pt x="2183511" y="6613545"/>
                  <a:pt x="2183511" y="6613545"/>
                </a:cubicBezTo>
                <a:cubicBezTo>
                  <a:pt x="2192759" y="6613545"/>
                  <a:pt x="2202007" y="6608550"/>
                  <a:pt x="2206987" y="6600701"/>
                </a:cubicBezTo>
                <a:cubicBezTo>
                  <a:pt x="2261766" y="6511502"/>
                  <a:pt x="2261766" y="6511502"/>
                  <a:pt x="2261766" y="6511502"/>
                </a:cubicBezTo>
                <a:cubicBezTo>
                  <a:pt x="2265323" y="6505793"/>
                  <a:pt x="2268880" y="6500085"/>
                  <a:pt x="2272437" y="6495089"/>
                </a:cubicBezTo>
                <a:cubicBezTo>
                  <a:pt x="2292356" y="6462264"/>
                  <a:pt x="2312987" y="6428012"/>
                  <a:pt x="2312987" y="6393046"/>
                </a:cubicBezTo>
                <a:cubicBezTo>
                  <a:pt x="2312987" y="6340954"/>
                  <a:pt x="2287376" y="6308129"/>
                  <a:pt x="2266034" y="6289576"/>
                </a:cubicBezTo>
                <a:cubicBezTo>
                  <a:pt x="2238289" y="6264600"/>
                  <a:pt x="2199162" y="6250328"/>
                  <a:pt x="2160034" y="6250328"/>
                </a:cubicBezTo>
                <a:close/>
                <a:moveTo>
                  <a:pt x="0" y="0"/>
                </a:moveTo>
                <a:lnTo>
                  <a:pt x="2971800" y="0"/>
                </a:lnTo>
                <a:lnTo>
                  <a:pt x="2971800" y="6857999"/>
                </a:lnTo>
                <a:lnTo>
                  <a:pt x="0" y="6857999"/>
                </a:lnTo>
                <a:close/>
              </a:path>
            </a:pathLst>
          </a:custGeom>
          <a:solidFill>
            <a:schemeClr val="bg2"/>
          </a:solidFill>
        </p:spPr>
        <p:txBody>
          <a:bodyPr wrap="square" lIns="180000" tIns="180000" rIns="648000" bIns="180000" anchor="ctr">
            <a:noAutofit/>
          </a:bodyPr>
          <a:lstStyle>
            <a:lvl1pPr algn="r">
              <a:defRPr/>
            </a:lvl1pPr>
          </a:lstStyle>
          <a:p>
            <a:r>
              <a:rPr lang="en-GB" dirty="0"/>
              <a:t>Click on icon left </a:t>
            </a:r>
            <a:br>
              <a:rPr lang="en-GB" dirty="0"/>
            </a:br>
            <a:r>
              <a:rPr lang="en-GB" dirty="0"/>
              <a:t>to insert picture </a:t>
            </a:r>
            <a:endParaRPr lang="nl-NL" dirty="0"/>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6" name="Text Placeholder 5"/>
          <p:cNvSpPr>
            <a:spLocks noGrp="1"/>
          </p:cNvSpPr>
          <p:nvPr>
            <p:ph type="body" sz="quarter" idx="12"/>
          </p:nvPr>
        </p:nvSpPr>
        <p:spPr>
          <a:xfrm>
            <a:off x="658814" y="1544638"/>
            <a:ext cx="8281985" cy="44751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Footer Placeholder 34"/>
          <p:cNvSpPr>
            <a:spLocks noGrp="1"/>
          </p:cNvSpPr>
          <p:nvPr>
            <p:ph type="ftr" sz="quarter" idx="3"/>
          </p:nvPr>
        </p:nvSpPr>
        <p:spPr>
          <a:xfrm>
            <a:off x="673691" y="6370641"/>
            <a:ext cx="7181850" cy="189708"/>
          </a:xfrm>
          <a:prstGeom prst="rect">
            <a:avLst/>
          </a:prstGeom>
        </p:spPr>
        <p:txBody>
          <a:bodyPr vert="horz" lIns="0" tIns="0" rIns="0" bIns="0" rtlCol="0" anchor="ctr"/>
          <a:lstStyle>
            <a:lvl1pPr algn="l">
              <a:defRPr sz="1200">
                <a:solidFill>
                  <a:schemeClr val="tx1"/>
                </a:solidFill>
              </a:defRPr>
            </a:lvl1pPr>
          </a:lstStyle>
          <a:p>
            <a:r>
              <a:rPr lang="en-GB" noProof="0"/>
              <a:t>Title of this presentation (Footer Text)</a:t>
            </a:r>
          </a:p>
        </p:txBody>
      </p:sp>
      <p:sp>
        <p:nvSpPr>
          <p:cNvPr id="2" name="Title 1"/>
          <p:cNvSpPr>
            <a:spLocks noGrp="1"/>
          </p:cNvSpPr>
          <p:nvPr>
            <p:ph type="title"/>
          </p:nvPr>
        </p:nvSpPr>
        <p:spPr>
          <a:xfrm>
            <a:off x="658813" y="515833"/>
            <a:ext cx="8281986" cy="854075"/>
          </a:xfrm>
        </p:spPr>
        <p:txBody>
          <a:bodyPr/>
          <a:lstStyle/>
          <a:p>
            <a:r>
              <a:rPr lang="en-US" noProof="0"/>
              <a:t>Click to edit Master title style</a:t>
            </a:r>
            <a:endParaRPr lang="en-GB" noProof="0"/>
          </a:p>
        </p:txBody>
      </p:sp>
      <p:grpSp>
        <p:nvGrpSpPr>
          <p:cNvPr id="21" name="Group 20"/>
          <p:cNvGrpSpPr/>
          <p:nvPr userDrawn="1"/>
        </p:nvGrpSpPr>
        <p:grpSpPr>
          <a:xfrm>
            <a:off x="12263437" y="3542534"/>
            <a:ext cx="3681703" cy="2424674"/>
            <a:chOff x="12263437" y="3542534"/>
            <a:chExt cx="3681703" cy="2424674"/>
          </a:xfrm>
        </p:grpSpPr>
        <p:sp>
          <p:nvSpPr>
            <p:cNvPr id="22"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dirty="0"/>
            </a:p>
          </p:txBody>
        </p:sp>
        <p:sp>
          <p:nvSpPr>
            <p:cNvPr id="23" name="Rectangle 22"/>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dirty="0">
                  <a:solidFill>
                    <a:schemeClr val="tx1"/>
                  </a:solidFill>
                  <a:latin typeface="+mj-lt"/>
                </a:rPr>
                <a:t>CROP PICTURE</a:t>
              </a:r>
            </a:p>
            <a:p>
              <a:pPr algn="l"/>
              <a:r>
                <a:rPr lang="en-GB" sz="1000" b="0" i="0" noProof="0" dirty="0">
                  <a:solidFill>
                    <a:schemeClr val="tx1"/>
                  </a:solidFill>
                </a:rPr>
                <a:t>Select picture &gt; click</a:t>
              </a:r>
              <a:r>
                <a:rPr lang="en-GB" sz="1000" b="0" i="0" baseline="0" noProof="0" dirty="0">
                  <a:solidFill>
                    <a:schemeClr val="tx1"/>
                  </a:solidFill>
                </a:rPr>
                <a:t> on tab </a:t>
              </a:r>
              <a:r>
                <a:rPr lang="en-GB" sz="1000" b="1" i="0" baseline="0" noProof="0" dirty="0">
                  <a:solidFill>
                    <a:schemeClr val="tx1"/>
                  </a:solidFill>
                </a:rPr>
                <a:t>“Picture Tools”</a:t>
              </a:r>
              <a:r>
                <a:rPr lang="en-GB" sz="1000" b="0" i="0" baseline="0" noProof="0" dirty="0">
                  <a:solidFill>
                    <a:schemeClr val="tx1"/>
                  </a:solidFill>
                </a:rPr>
                <a:t> &gt; </a:t>
              </a:r>
              <a:r>
                <a:rPr lang="en-GB" sz="1000" b="1" i="0" baseline="0" noProof="0" dirty="0">
                  <a:solidFill>
                    <a:schemeClr val="tx1"/>
                  </a:solidFill>
                </a:rPr>
                <a:t>“Format”</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noProof="0" dirty="0">
                  <a:solidFill>
                    <a:schemeClr val="tx1"/>
                  </a:solidFill>
                </a:rPr>
                <a:t>Click</a:t>
              </a:r>
              <a:r>
                <a:rPr lang="en-GB" sz="1000" b="0" i="0" baseline="0" noProof="0" dirty="0">
                  <a:solidFill>
                    <a:schemeClr val="tx1"/>
                  </a:solidFill>
                </a:rPr>
                <a:t> on the icon above </a:t>
              </a:r>
              <a:r>
                <a:rPr lang="en-GB" sz="1000" b="1" i="0" baseline="0" noProof="0" dirty="0">
                  <a:solidFill>
                    <a:schemeClr val="tx1"/>
                  </a:solidFill>
                </a:rPr>
                <a:t>“Crop”</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baseline="0" noProof="0" dirty="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dirty="0">
                  <a:solidFill>
                    <a:schemeClr val="tx1"/>
                  </a:solidFill>
                </a:rPr>
                <a:t>Use the </a:t>
              </a:r>
              <a:r>
                <a:rPr lang="en-GB" sz="1000" b="1" i="0" noProof="0" dirty="0">
                  <a:solidFill>
                    <a:schemeClr val="tx1"/>
                  </a:solidFill>
                </a:rPr>
                <a:t>“circular scale icon” </a:t>
              </a:r>
              <a:r>
                <a:rPr lang="en-GB" sz="1000" b="0" i="0" noProof="0" dirty="0">
                  <a:solidFill>
                    <a:schemeClr val="tx1"/>
                  </a:solidFill>
                </a:rPr>
                <a:t>to scale your picture within the cropped region.</a:t>
              </a:r>
            </a:p>
            <a:p>
              <a:pPr algn="l"/>
              <a:endParaRPr lang="en-GB" sz="1000" b="0" i="0" noProof="0" dirty="0">
                <a:solidFill>
                  <a:schemeClr val="tx1"/>
                </a:solidFill>
              </a:endParaRPr>
            </a:p>
            <a:p>
              <a:pPr algn="l"/>
              <a:endParaRPr lang="en-GB" sz="1000" b="0" i="0" noProof="0" dirty="0">
                <a:solidFill>
                  <a:schemeClr val="tx1"/>
                </a:solidFill>
              </a:endParaRPr>
            </a:p>
          </p:txBody>
        </p:sp>
        <p:pic>
          <p:nvPicPr>
            <p:cNvPr id="37" name="Picture 36"/>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9" name="Picture 38"/>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40" name="Picture 39"/>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1" name="Group 40"/>
            <p:cNvGrpSpPr/>
            <p:nvPr userDrawn="1"/>
          </p:nvGrpSpPr>
          <p:grpSpPr>
            <a:xfrm>
              <a:off x="14367592" y="4149392"/>
              <a:ext cx="511967" cy="758182"/>
              <a:chOff x="14093278" y="4121452"/>
              <a:chExt cx="511967" cy="758182"/>
            </a:xfrm>
          </p:grpSpPr>
          <p:pic>
            <p:nvPicPr>
              <p:cNvPr id="45" name="Picture 44"/>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6" name="Rectangle 45"/>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cxnSp>
          <p:nvCxnSpPr>
            <p:cNvPr id="42" name="Straight Arrow Connector 41"/>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Tree>
    <p:extLst>
      <p:ext uri="{BB962C8B-B14F-4D97-AF65-F5344CB8AC3E}">
        <p14:creationId xmlns:p14="http://schemas.microsoft.com/office/powerpoint/2010/main" val="475486452"/>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 With Image Right With Border">
    <p:spTree>
      <p:nvGrpSpPr>
        <p:cNvPr id="1" name=""/>
        <p:cNvGrpSpPr/>
        <p:nvPr/>
      </p:nvGrpSpPr>
      <p:grpSpPr>
        <a:xfrm>
          <a:off x="0" y="0"/>
          <a:ext cx="0" cy="0"/>
          <a:chOff x="0" y="0"/>
          <a:chExt cx="0" cy="0"/>
        </a:xfrm>
      </p:grpSpPr>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6" name="Text Placeholder 5"/>
          <p:cNvSpPr>
            <a:spLocks noGrp="1"/>
          </p:cNvSpPr>
          <p:nvPr>
            <p:ph type="body" sz="quarter" idx="12"/>
          </p:nvPr>
        </p:nvSpPr>
        <p:spPr>
          <a:xfrm>
            <a:off x="658814" y="1544638"/>
            <a:ext cx="8281985" cy="44751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Picture Placeholder 10"/>
          <p:cNvSpPr>
            <a:spLocks noGrp="1"/>
          </p:cNvSpPr>
          <p:nvPr>
            <p:ph type="pic" sz="quarter" idx="19" hasCustomPrompt="1"/>
          </p:nvPr>
        </p:nvSpPr>
        <p:spPr bwMode="auto">
          <a:xfrm>
            <a:off x="9220200" y="333375"/>
            <a:ext cx="2636838" cy="5686425"/>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dirty="0"/>
              <a:t>Click on icon left </a:t>
            </a:r>
            <a:br>
              <a:rPr lang="en-GB" dirty="0"/>
            </a:br>
            <a:r>
              <a:rPr lang="en-GB" dirty="0"/>
              <a:t>to insert picture </a:t>
            </a:r>
            <a:endParaRPr lang="nl-NL" dirty="0"/>
          </a:p>
        </p:txBody>
      </p:sp>
      <p:sp>
        <p:nvSpPr>
          <p:cNvPr id="10" name="Footer Placeholder 34"/>
          <p:cNvSpPr>
            <a:spLocks noGrp="1"/>
          </p:cNvSpPr>
          <p:nvPr>
            <p:ph type="ftr" sz="quarter" idx="3"/>
          </p:nvPr>
        </p:nvSpPr>
        <p:spPr>
          <a:xfrm>
            <a:off x="673691" y="6370641"/>
            <a:ext cx="7181850" cy="189708"/>
          </a:xfrm>
          <a:prstGeom prst="rect">
            <a:avLst/>
          </a:prstGeom>
        </p:spPr>
        <p:txBody>
          <a:bodyPr vert="horz" lIns="0" tIns="0" rIns="0" bIns="0" rtlCol="0" anchor="ctr"/>
          <a:lstStyle>
            <a:lvl1pPr algn="l">
              <a:defRPr sz="1200">
                <a:solidFill>
                  <a:schemeClr val="tx1"/>
                </a:solidFill>
              </a:defRPr>
            </a:lvl1pPr>
          </a:lstStyle>
          <a:p>
            <a:r>
              <a:rPr lang="en-US" dirty="0"/>
              <a:t>Title of this presentation (Footer Text)</a:t>
            </a:r>
            <a:endParaRPr lang="nl-NL" dirty="0"/>
          </a:p>
        </p:txBody>
      </p:sp>
      <p:sp>
        <p:nvSpPr>
          <p:cNvPr id="2" name="Title 1"/>
          <p:cNvSpPr>
            <a:spLocks noGrp="1"/>
          </p:cNvSpPr>
          <p:nvPr>
            <p:ph type="title"/>
          </p:nvPr>
        </p:nvSpPr>
        <p:spPr>
          <a:xfrm>
            <a:off x="658813" y="515833"/>
            <a:ext cx="8281986" cy="854075"/>
          </a:xfrm>
        </p:spPr>
        <p:txBody>
          <a:bodyPr/>
          <a:lstStyle/>
          <a:p>
            <a:r>
              <a:rPr lang="en-US" noProof="0"/>
              <a:t>Click to edit Master title style</a:t>
            </a:r>
            <a:endParaRPr lang="en-GB" noProof="0"/>
          </a:p>
        </p:txBody>
      </p:sp>
      <p:grpSp>
        <p:nvGrpSpPr>
          <p:cNvPr id="20" name="Group 19"/>
          <p:cNvGrpSpPr/>
          <p:nvPr userDrawn="1"/>
        </p:nvGrpSpPr>
        <p:grpSpPr>
          <a:xfrm>
            <a:off x="12263437" y="3542534"/>
            <a:ext cx="3681703" cy="2424674"/>
            <a:chOff x="12263437" y="3542534"/>
            <a:chExt cx="3681703" cy="2424674"/>
          </a:xfrm>
        </p:grpSpPr>
        <p:sp>
          <p:nvSpPr>
            <p:cNvPr id="2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dirty="0"/>
            </a:p>
          </p:txBody>
        </p:sp>
        <p:sp>
          <p:nvSpPr>
            <p:cNvPr id="22" name="Rectangle 2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dirty="0">
                  <a:solidFill>
                    <a:schemeClr val="tx1"/>
                  </a:solidFill>
                  <a:latin typeface="+mj-lt"/>
                </a:rPr>
                <a:t>CROP PICTURE</a:t>
              </a:r>
            </a:p>
            <a:p>
              <a:pPr algn="l"/>
              <a:r>
                <a:rPr lang="en-GB" sz="1000" b="0" i="0" noProof="0" dirty="0">
                  <a:solidFill>
                    <a:schemeClr val="tx1"/>
                  </a:solidFill>
                </a:rPr>
                <a:t>Select picture &gt; click</a:t>
              </a:r>
              <a:r>
                <a:rPr lang="en-GB" sz="1000" b="0" i="0" baseline="0" noProof="0" dirty="0">
                  <a:solidFill>
                    <a:schemeClr val="tx1"/>
                  </a:solidFill>
                </a:rPr>
                <a:t> on tab </a:t>
              </a:r>
              <a:r>
                <a:rPr lang="en-GB" sz="1000" b="1" i="0" baseline="0" noProof="0" dirty="0">
                  <a:solidFill>
                    <a:schemeClr val="tx1"/>
                  </a:solidFill>
                </a:rPr>
                <a:t>“Picture Tools”</a:t>
              </a:r>
              <a:r>
                <a:rPr lang="en-GB" sz="1000" b="0" i="0" baseline="0" noProof="0" dirty="0">
                  <a:solidFill>
                    <a:schemeClr val="tx1"/>
                  </a:solidFill>
                </a:rPr>
                <a:t> &gt; </a:t>
              </a:r>
              <a:r>
                <a:rPr lang="en-GB" sz="1000" b="1" i="0" baseline="0" noProof="0" dirty="0">
                  <a:solidFill>
                    <a:schemeClr val="tx1"/>
                  </a:solidFill>
                </a:rPr>
                <a:t>“Format”</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noProof="0" dirty="0">
                  <a:solidFill>
                    <a:schemeClr val="tx1"/>
                  </a:solidFill>
                </a:rPr>
                <a:t>Click</a:t>
              </a:r>
              <a:r>
                <a:rPr lang="en-GB" sz="1000" b="0" i="0" baseline="0" noProof="0" dirty="0">
                  <a:solidFill>
                    <a:schemeClr val="tx1"/>
                  </a:solidFill>
                </a:rPr>
                <a:t> on the icon above </a:t>
              </a:r>
              <a:r>
                <a:rPr lang="en-GB" sz="1000" b="1" i="0" baseline="0" noProof="0" dirty="0">
                  <a:solidFill>
                    <a:schemeClr val="tx1"/>
                  </a:solidFill>
                </a:rPr>
                <a:t>“Crop”</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baseline="0" noProof="0" dirty="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dirty="0">
                  <a:solidFill>
                    <a:schemeClr val="tx1"/>
                  </a:solidFill>
                </a:rPr>
                <a:t>Use the </a:t>
              </a:r>
              <a:r>
                <a:rPr lang="en-GB" sz="1000" b="1" i="0" noProof="0" dirty="0">
                  <a:solidFill>
                    <a:schemeClr val="tx1"/>
                  </a:solidFill>
                </a:rPr>
                <a:t>“circular scale icon” </a:t>
              </a:r>
              <a:r>
                <a:rPr lang="en-GB" sz="1000" b="0" i="0" noProof="0" dirty="0">
                  <a:solidFill>
                    <a:schemeClr val="tx1"/>
                  </a:solidFill>
                </a:rPr>
                <a:t>to scale your picture within the cropped region.</a:t>
              </a:r>
            </a:p>
            <a:p>
              <a:pPr algn="l"/>
              <a:endParaRPr lang="en-GB" sz="1000" b="0" i="0" noProof="0" dirty="0">
                <a:solidFill>
                  <a:schemeClr val="tx1"/>
                </a:solidFill>
              </a:endParaRPr>
            </a:p>
            <a:p>
              <a:pPr algn="l"/>
              <a:endParaRPr lang="en-GB" sz="1000" b="0" i="0" noProof="0" dirty="0">
                <a:solidFill>
                  <a:schemeClr val="tx1"/>
                </a:solidFill>
              </a:endParaRPr>
            </a:p>
          </p:txBody>
        </p:sp>
        <p:pic>
          <p:nvPicPr>
            <p:cNvPr id="36" name="Picture 35"/>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0" name="Group 39"/>
            <p:cNvGrpSpPr/>
            <p:nvPr userDrawn="1"/>
          </p:nvGrpSpPr>
          <p:grpSpPr>
            <a:xfrm>
              <a:off x="14367592" y="4149392"/>
              <a:ext cx="511967" cy="758182"/>
              <a:chOff x="14093278" y="4121452"/>
              <a:chExt cx="511967" cy="758182"/>
            </a:xfrm>
          </p:grpSpPr>
          <p:pic>
            <p:nvPicPr>
              <p:cNvPr id="44" name="Picture 43"/>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5" name="Rectangle 44"/>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cxnSp>
          <p:nvCxnSpPr>
            <p:cNvPr id="41" name="Straight Arrow Connector 40"/>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Tree>
    <p:extLst>
      <p:ext uri="{BB962C8B-B14F-4D97-AF65-F5344CB8AC3E}">
        <p14:creationId xmlns:p14="http://schemas.microsoft.com/office/powerpoint/2010/main" val="386662212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 With Image Left">
    <p:spTree>
      <p:nvGrpSpPr>
        <p:cNvPr id="1" name=""/>
        <p:cNvGrpSpPr/>
        <p:nvPr/>
      </p:nvGrpSpPr>
      <p:grpSpPr>
        <a:xfrm>
          <a:off x="0" y="0"/>
          <a:ext cx="0" cy="0"/>
          <a:chOff x="0" y="0"/>
          <a:chExt cx="0" cy="0"/>
        </a:xfrm>
      </p:grpSpPr>
      <p:sp>
        <p:nvSpPr>
          <p:cNvPr id="8" name="Text Placeholder 5"/>
          <p:cNvSpPr>
            <a:spLocks noGrp="1"/>
          </p:cNvSpPr>
          <p:nvPr>
            <p:ph type="body" sz="quarter" idx="12"/>
          </p:nvPr>
        </p:nvSpPr>
        <p:spPr>
          <a:xfrm>
            <a:off x="3251202" y="1544638"/>
            <a:ext cx="8281986" cy="44751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Picture Placeholder 10"/>
          <p:cNvSpPr>
            <a:spLocks noGrp="1"/>
          </p:cNvSpPr>
          <p:nvPr>
            <p:ph type="pic" sz="quarter" idx="19" hasCustomPrompt="1"/>
          </p:nvPr>
        </p:nvSpPr>
        <p:spPr bwMode="auto">
          <a:xfrm>
            <a:off x="0" y="1"/>
            <a:ext cx="2971799" cy="685800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dirty="0"/>
              <a:t>Click on icon left </a:t>
            </a:r>
            <a:br>
              <a:rPr lang="en-GB" dirty="0"/>
            </a:br>
            <a:r>
              <a:rPr lang="en-GB" dirty="0"/>
              <a:t>to insert picture </a:t>
            </a:r>
            <a:endParaRPr lang="nl-NL" dirty="0"/>
          </a:p>
        </p:txBody>
      </p:sp>
      <p:sp>
        <p:nvSpPr>
          <p:cNvPr id="12" name="Slide Number Placeholder 6"/>
          <p:cNvSpPr>
            <a:spLocks noGrp="1"/>
          </p:cNvSpPr>
          <p:nvPr>
            <p:ph type="sldNum" sz="quarter" idx="18"/>
          </p:nvPr>
        </p:nvSpPr>
        <p:spPr>
          <a:xfrm>
            <a:off x="3251202" y="6372229"/>
            <a:ext cx="272256" cy="188119"/>
          </a:xfrm>
        </p:spPr>
        <p:txBody>
          <a:bodyPr/>
          <a:lstStyle/>
          <a:p>
            <a:fld id="{DDD2A080-DA64-4F5C-9131-47EB793B4410}" type="slidenum">
              <a:rPr lang="en-GB" noProof="0" smtClean="0"/>
              <a:pPr/>
              <a:t>‹#›</a:t>
            </a:fld>
            <a:endParaRPr lang="en-GB" noProof="0" dirty="0"/>
          </a:p>
        </p:txBody>
      </p:sp>
      <p:sp>
        <p:nvSpPr>
          <p:cNvPr id="13" name="Footer Placeholder 34"/>
          <p:cNvSpPr>
            <a:spLocks noGrp="1"/>
          </p:cNvSpPr>
          <p:nvPr>
            <p:ph type="ftr" sz="quarter" idx="3"/>
          </p:nvPr>
        </p:nvSpPr>
        <p:spPr>
          <a:xfrm>
            <a:off x="3573522" y="6370641"/>
            <a:ext cx="7181850" cy="189708"/>
          </a:xfrm>
          <a:prstGeom prst="rect">
            <a:avLst/>
          </a:prstGeom>
        </p:spPr>
        <p:txBody>
          <a:bodyPr vert="horz" lIns="0" tIns="0" rIns="0" bIns="0" rtlCol="0" anchor="ctr"/>
          <a:lstStyle>
            <a:lvl1pPr algn="l">
              <a:defRPr sz="1200">
                <a:solidFill>
                  <a:schemeClr val="tx1"/>
                </a:solidFill>
              </a:defRPr>
            </a:lvl1pPr>
          </a:lstStyle>
          <a:p>
            <a:r>
              <a:rPr lang="en-GB" noProof="0"/>
              <a:t>Title of this presentation (Footer Text)</a:t>
            </a:r>
          </a:p>
        </p:txBody>
      </p:sp>
      <p:sp>
        <p:nvSpPr>
          <p:cNvPr id="2" name="Title 1"/>
          <p:cNvSpPr>
            <a:spLocks noGrp="1"/>
          </p:cNvSpPr>
          <p:nvPr>
            <p:ph type="title"/>
          </p:nvPr>
        </p:nvSpPr>
        <p:spPr>
          <a:xfrm>
            <a:off x="3251202" y="515833"/>
            <a:ext cx="8270872" cy="854075"/>
          </a:xfrm>
        </p:spPr>
        <p:txBody>
          <a:bodyPr/>
          <a:lstStyle/>
          <a:p>
            <a:r>
              <a:rPr lang="en-US" noProof="0"/>
              <a:t>Click to edit Master title style</a:t>
            </a:r>
            <a:endParaRPr lang="en-GB" noProof="0"/>
          </a:p>
        </p:txBody>
      </p:sp>
      <p:grpSp>
        <p:nvGrpSpPr>
          <p:cNvPr id="20" name="Group 19"/>
          <p:cNvGrpSpPr/>
          <p:nvPr userDrawn="1"/>
        </p:nvGrpSpPr>
        <p:grpSpPr>
          <a:xfrm>
            <a:off x="12263437" y="3542534"/>
            <a:ext cx="3681703" cy="2424674"/>
            <a:chOff x="12263437" y="3542534"/>
            <a:chExt cx="3681703" cy="2424674"/>
          </a:xfrm>
        </p:grpSpPr>
        <p:sp>
          <p:nvSpPr>
            <p:cNvPr id="2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dirty="0"/>
            </a:p>
          </p:txBody>
        </p:sp>
        <p:sp>
          <p:nvSpPr>
            <p:cNvPr id="22" name="Rectangle 2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dirty="0">
                  <a:solidFill>
                    <a:schemeClr val="tx1"/>
                  </a:solidFill>
                  <a:latin typeface="+mj-lt"/>
                </a:rPr>
                <a:t>CROP PICTURE</a:t>
              </a:r>
            </a:p>
            <a:p>
              <a:pPr algn="l"/>
              <a:r>
                <a:rPr lang="en-GB" sz="1000" b="0" i="0" noProof="0" dirty="0">
                  <a:solidFill>
                    <a:schemeClr val="tx1"/>
                  </a:solidFill>
                </a:rPr>
                <a:t>Select picture &gt; click</a:t>
              </a:r>
              <a:r>
                <a:rPr lang="en-GB" sz="1000" b="0" i="0" baseline="0" noProof="0" dirty="0">
                  <a:solidFill>
                    <a:schemeClr val="tx1"/>
                  </a:solidFill>
                </a:rPr>
                <a:t> on tab </a:t>
              </a:r>
              <a:r>
                <a:rPr lang="en-GB" sz="1000" b="1" i="0" baseline="0" noProof="0" dirty="0">
                  <a:solidFill>
                    <a:schemeClr val="tx1"/>
                  </a:solidFill>
                </a:rPr>
                <a:t>“Picture Tools”</a:t>
              </a:r>
              <a:r>
                <a:rPr lang="en-GB" sz="1000" b="0" i="0" baseline="0" noProof="0" dirty="0">
                  <a:solidFill>
                    <a:schemeClr val="tx1"/>
                  </a:solidFill>
                </a:rPr>
                <a:t> &gt; </a:t>
              </a:r>
              <a:r>
                <a:rPr lang="en-GB" sz="1000" b="1" i="0" baseline="0" noProof="0" dirty="0">
                  <a:solidFill>
                    <a:schemeClr val="tx1"/>
                  </a:solidFill>
                </a:rPr>
                <a:t>“Format”</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noProof="0" dirty="0">
                  <a:solidFill>
                    <a:schemeClr val="tx1"/>
                  </a:solidFill>
                </a:rPr>
                <a:t>Click</a:t>
              </a:r>
              <a:r>
                <a:rPr lang="en-GB" sz="1000" b="0" i="0" baseline="0" noProof="0" dirty="0">
                  <a:solidFill>
                    <a:schemeClr val="tx1"/>
                  </a:solidFill>
                </a:rPr>
                <a:t> on the icon above </a:t>
              </a:r>
              <a:r>
                <a:rPr lang="en-GB" sz="1000" b="1" i="0" baseline="0" noProof="0" dirty="0">
                  <a:solidFill>
                    <a:schemeClr val="tx1"/>
                  </a:solidFill>
                </a:rPr>
                <a:t>“Crop”</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baseline="0" noProof="0" dirty="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dirty="0">
                  <a:solidFill>
                    <a:schemeClr val="tx1"/>
                  </a:solidFill>
                </a:rPr>
                <a:t>Use the </a:t>
              </a:r>
              <a:r>
                <a:rPr lang="en-GB" sz="1000" b="1" i="0" noProof="0" dirty="0">
                  <a:solidFill>
                    <a:schemeClr val="tx1"/>
                  </a:solidFill>
                </a:rPr>
                <a:t>“circular scale icon” </a:t>
              </a:r>
              <a:r>
                <a:rPr lang="en-GB" sz="1000" b="0" i="0" noProof="0" dirty="0">
                  <a:solidFill>
                    <a:schemeClr val="tx1"/>
                  </a:solidFill>
                </a:rPr>
                <a:t>to scale your picture within the cropped region.</a:t>
              </a:r>
            </a:p>
            <a:p>
              <a:pPr algn="l"/>
              <a:endParaRPr lang="en-GB" sz="1000" b="0" i="0" noProof="0" dirty="0">
                <a:solidFill>
                  <a:schemeClr val="tx1"/>
                </a:solidFill>
              </a:endParaRPr>
            </a:p>
            <a:p>
              <a:pPr algn="l"/>
              <a:endParaRPr lang="en-GB" sz="1000" b="0" i="0" noProof="0" dirty="0">
                <a:solidFill>
                  <a:schemeClr val="tx1"/>
                </a:solidFill>
              </a:endParaRPr>
            </a:p>
          </p:txBody>
        </p:sp>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0" name="Group 39"/>
            <p:cNvGrpSpPr/>
            <p:nvPr userDrawn="1"/>
          </p:nvGrpSpPr>
          <p:grpSpPr>
            <a:xfrm>
              <a:off x="14367592" y="4149392"/>
              <a:ext cx="511967" cy="758182"/>
              <a:chOff x="14093278" y="4121452"/>
              <a:chExt cx="511967" cy="758182"/>
            </a:xfrm>
          </p:grpSpPr>
          <p:pic>
            <p:nvPicPr>
              <p:cNvPr id="44" name="Picture 43"/>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5" name="Rectangle 44"/>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cxnSp>
          <p:nvCxnSpPr>
            <p:cNvPr id="41" name="Straight Arrow Connector 40"/>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Tree>
    <p:extLst>
      <p:ext uri="{BB962C8B-B14F-4D97-AF65-F5344CB8AC3E}">
        <p14:creationId xmlns:p14="http://schemas.microsoft.com/office/powerpoint/2010/main" val="580219197"/>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 With Image Left With Border">
    <p:spTree>
      <p:nvGrpSpPr>
        <p:cNvPr id="1" name=""/>
        <p:cNvGrpSpPr/>
        <p:nvPr/>
      </p:nvGrpSpPr>
      <p:grpSpPr>
        <a:xfrm>
          <a:off x="0" y="0"/>
          <a:ext cx="0" cy="0"/>
          <a:chOff x="0" y="0"/>
          <a:chExt cx="0" cy="0"/>
        </a:xfrm>
      </p:grpSpPr>
      <p:sp>
        <p:nvSpPr>
          <p:cNvPr id="8" name="Text Placeholder 5"/>
          <p:cNvSpPr>
            <a:spLocks noGrp="1"/>
          </p:cNvSpPr>
          <p:nvPr>
            <p:ph type="body" sz="quarter" idx="12"/>
          </p:nvPr>
        </p:nvSpPr>
        <p:spPr>
          <a:xfrm>
            <a:off x="3251202" y="1544638"/>
            <a:ext cx="8281986" cy="44751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Picture Placeholder 10"/>
          <p:cNvSpPr>
            <a:spLocks noGrp="1"/>
          </p:cNvSpPr>
          <p:nvPr>
            <p:ph type="pic" sz="quarter" idx="19" hasCustomPrompt="1"/>
          </p:nvPr>
        </p:nvSpPr>
        <p:spPr bwMode="auto">
          <a:xfrm>
            <a:off x="334962" y="333375"/>
            <a:ext cx="2636837" cy="5686425"/>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dirty="0"/>
              <a:t>Click on icon left </a:t>
            </a:r>
            <a:br>
              <a:rPr lang="en-GB" dirty="0"/>
            </a:br>
            <a:r>
              <a:rPr lang="en-GB" dirty="0"/>
              <a:t>to insert picture </a:t>
            </a:r>
            <a:endParaRPr lang="nl-NL" dirty="0"/>
          </a:p>
        </p:txBody>
      </p:sp>
      <p:sp>
        <p:nvSpPr>
          <p:cNvPr id="2" name="Title 1"/>
          <p:cNvSpPr>
            <a:spLocks noGrp="1"/>
          </p:cNvSpPr>
          <p:nvPr>
            <p:ph type="title"/>
          </p:nvPr>
        </p:nvSpPr>
        <p:spPr>
          <a:xfrm>
            <a:off x="3251202" y="515833"/>
            <a:ext cx="8270872" cy="854075"/>
          </a:xfrm>
        </p:spPr>
        <p:txBody>
          <a:bodyPr/>
          <a:lstStyle/>
          <a:p>
            <a:r>
              <a:rPr lang="en-US" noProof="0"/>
              <a:t>Click to edit Master title style</a:t>
            </a:r>
            <a:endParaRPr lang="en-GB" noProof="0"/>
          </a:p>
        </p:txBody>
      </p:sp>
      <p:sp>
        <p:nvSpPr>
          <p:cNvPr id="7"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dirty="0"/>
          </a:p>
        </p:txBody>
      </p:sp>
      <p:sp>
        <p:nvSpPr>
          <p:cNvPr id="9"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grpSp>
        <p:nvGrpSpPr>
          <p:cNvPr id="20" name="Group 19"/>
          <p:cNvGrpSpPr/>
          <p:nvPr userDrawn="1"/>
        </p:nvGrpSpPr>
        <p:grpSpPr>
          <a:xfrm>
            <a:off x="12263437" y="3542534"/>
            <a:ext cx="3681703" cy="2424674"/>
            <a:chOff x="12263437" y="3542534"/>
            <a:chExt cx="3681703" cy="2424674"/>
          </a:xfrm>
        </p:grpSpPr>
        <p:sp>
          <p:nvSpPr>
            <p:cNvPr id="2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dirty="0"/>
            </a:p>
          </p:txBody>
        </p:sp>
        <p:sp>
          <p:nvSpPr>
            <p:cNvPr id="22" name="Rectangle 2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dirty="0">
                  <a:solidFill>
                    <a:schemeClr val="tx1"/>
                  </a:solidFill>
                  <a:latin typeface="+mj-lt"/>
                </a:rPr>
                <a:t>CROP PICTURE</a:t>
              </a:r>
            </a:p>
            <a:p>
              <a:pPr algn="l"/>
              <a:r>
                <a:rPr lang="en-GB" sz="1000" b="0" i="0" noProof="0" dirty="0">
                  <a:solidFill>
                    <a:schemeClr val="tx1"/>
                  </a:solidFill>
                </a:rPr>
                <a:t>Select picture &gt; click</a:t>
              </a:r>
              <a:r>
                <a:rPr lang="en-GB" sz="1000" b="0" i="0" baseline="0" noProof="0" dirty="0">
                  <a:solidFill>
                    <a:schemeClr val="tx1"/>
                  </a:solidFill>
                </a:rPr>
                <a:t> on tab </a:t>
              </a:r>
              <a:r>
                <a:rPr lang="en-GB" sz="1000" b="1" i="0" baseline="0" noProof="0" dirty="0">
                  <a:solidFill>
                    <a:schemeClr val="tx1"/>
                  </a:solidFill>
                </a:rPr>
                <a:t>“Picture Tools”</a:t>
              </a:r>
              <a:r>
                <a:rPr lang="en-GB" sz="1000" b="0" i="0" baseline="0" noProof="0" dirty="0">
                  <a:solidFill>
                    <a:schemeClr val="tx1"/>
                  </a:solidFill>
                </a:rPr>
                <a:t> &gt; </a:t>
              </a:r>
              <a:r>
                <a:rPr lang="en-GB" sz="1000" b="1" i="0" baseline="0" noProof="0" dirty="0">
                  <a:solidFill>
                    <a:schemeClr val="tx1"/>
                  </a:solidFill>
                </a:rPr>
                <a:t>“Format”</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noProof="0" dirty="0">
                  <a:solidFill>
                    <a:schemeClr val="tx1"/>
                  </a:solidFill>
                </a:rPr>
                <a:t>Click</a:t>
              </a:r>
              <a:r>
                <a:rPr lang="en-GB" sz="1000" b="0" i="0" baseline="0" noProof="0" dirty="0">
                  <a:solidFill>
                    <a:schemeClr val="tx1"/>
                  </a:solidFill>
                </a:rPr>
                <a:t> on the icon above </a:t>
              </a:r>
              <a:r>
                <a:rPr lang="en-GB" sz="1000" b="1" i="0" baseline="0" noProof="0" dirty="0">
                  <a:solidFill>
                    <a:schemeClr val="tx1"/>
                  </a:solidFill>
                </a:rPr>
                <a:t>“Crop”</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baseline="0" noProof="0" dirty="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dirty="0">
                  <a:solidFill>
                    <a:schemeClr val="tx1"/>
                  </a:solidFill>
                </a:rPr>
                <a:t>Use the </a:t>
              </a:r>
              <a:r>
                <a:rPr lang="en-GB" sz="1000" b="1" i="0" noProof="0" dirty="0">
                  <a:solidFill>
                    <a:schemeClr val="tx1"/>
                  </a:solidFill>
                </a:rPr>
                <a:t>“circular scale icon” </a:t>
              </a:r>
              <a:r>
                <a:rPr lang="en-GB" sz="1000" b="0" i="0" noProof="0" dirty="0">
                  <a:solidFill>
                    <a:schemeClr val="tx1"/>
                  </a:solidFill>
                </a:rPr>
                <a:t>to scale your picture within the cropped region.</a:t>
              </a:r>
            </a:p>
            <a:p>
              <a:pPr algn="l"/>
              <a:endParaRPr lang="en-GB" sz="1000" b="0" i="0" noProof="0" dirty="0">
                <a:solidFill>
                  <a:schemeClr val="tx1"/>
                </a:solidFill>
              </a:endParaRPr>
            </a:p>
            <a:p>
              <a:pPr algn="l"/>
              <a:endParaRPr lang="en-GB" sz="1000" b="0" i="0" noProof="0" dirty="0">
                <a:solidFill>
                  <a:schemeClr val="tx1"/>
                </a:solidFill>
              </a:endParaRPr>
            </a:p>
          </p:txBody>
        </p:sp>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0" name="Group 39"/>
            <p:cNvGrpSpPr/>
            <p:nvPr userDrawn="1"/>
          </p:nvGrpSpPr>
          <p:grpSpPr>
            <a:xfrm>
              <a:off x="14367592" y="4149392"/>
              <a:ext cx="511967" cy="758182"/>
              <a:chOff x="14093278" y="4121452"/>
              <a:chExt cx="511967" cy="758182"/>
            </a:xfrm>
          </p:grpSpPr>
          <p:pic>
            <p:nvPicPr>
              <p:cNvPr id="44" name="Picture 43"/>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5" name="Rectangle 44"/>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cxnSp>
          <p:nvCxnSpPr>
            <p:cNvPr id="41" name="Straight Arrow Connector 40"/>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Tree>
    <p:extLst>
      <p:ext uri="{BB962C8B-B14F-4D97-AF65-F5344CB8AC3E}">
        <p14:creationId xmlns:p14="http://schemas.microsoft.com/office/powerpoint/2010/main" val="16940052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Full image Slide">
    <p:spTree>
      <p:nvGrpSpPr>
        <p:cNvPr id="1" name=""/>
        <p:cNvGrpSpPr/>
        <p:nvPr/>
      </p:nvGrpSpPr>
      <p:grpSpPr>
        <a:xfrm>
          <a:off x="0" y="0"/>
          <a:ext cx="0" cy="0"/>
          <a:chOff x="0" y="0"/>
          <a:chExt cx="0" cy="0"/>
        </a:xfrm>
      </p:grpSpPr>
      <p:sp>
        <p:nvSpPr>
          <p:cNvPr id="14" name="Picture Placeholder 13"/>
          <p:cNvSpPr>
            <a:spLocks noGrp="1"/>
          </p:cNvSpPr>
          <p:nvPr>
            <p:ph type="pic" sz="quarter" idx="15" hasCustomPrompt="1"/>
          </p:nvPr>
        </p:nvSpPr>
        <p:spPr bwMode="auto">
          <a:xfrm>
            <a:off x="0" y="1"/>
            <a:ext cx="12192000" cy="601980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dirty="0"/>
              <a:t>Click on icon left </a:t>
            </a:r>
            <a:br>
              <a:rPr lang="en-GB" dirty="0"/>
            </a:br>
            <a:r>
              <a:rPr lang="en-GB" dirty="0"/>
              <a:t>to insert picture </a:t>
            </a:r>
            <a:endParaRPr lang="nl-NL" dirty="0"/>
          </a:p>
        </p:txBody>
      </p:sp>
      <p:sp>
        <p:nvSpPr>
          <p:cNvPr id="5"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dirty="0"/>
          </a:p>
        </p:txBody>
      </p:sp>
      <p:sp>
        <p:nvSpPr>
          <p:cNvPr id="6"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
        <p:nvSpPr>
          <p:cNvPr id="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dirty="0">
              <a:ln>
                <a:noFill/>
              </a:ln>
              <a:solidFill>
                <a:srgbClr val="FDFDFD"/>
              </a:solidFill>
              <a:effectLst/>
              <a:uLnTx/>
              <a:uFillTx/>
              <a:latin typeface="+mn-lt"/>
            </a:endParaRPr>
          </a:p>
        </p:txBody>
      </p:sp>
      <p:grpSp>
        <p:nvGrpSpPr>
          <p:cNvPr id="51" name="Group 50"/>
          <p:cNvGrpSpPr/>
          <p:nvPr userDrawn="1"/>
        </p:nvGrpSpPr>
        <p:grpSpPr>
          <a:xfrm>
            <a:off x="11231550" y="6250328"/>
            <a:ext cx="301637" cy="363217"/>
            <a:chOff x="10789528" y="6237520"/>
            <a:chExt cx="312274" cy="376026"/>
          </a:xfrm>
        </p:grpSpPr>
        <p:sp>
          <p:nvSpPr>
            <p:cNvPr id="52" name="Freeform 5"/>
            <p:cNvSpPr>
              <a:spLocks/>
            </p:cNvSpPr>
            <p:nvPr userDrawn="1"/>
          </p:nvSpPr>
          <p:spPr bwMode="auto">
            <a:xfrm>
              <a:off x="10789528" y="6237520"/>
              <a:ext cx="312274" cy="376026"/>
            </a:xfrm>
            <a:custGeom>
              <a:avLst/>
              <a:gdLst>
                <a:gd name="T0" fmla="*/ 358 w 424"/>
                <a:gd name="T1" fmla="*/ 55 h 509"/>
                <a:gd name="T2" fmla="*/ 209 w 424"/>
                <a:gd name="T3" fmla="*/ 0 h 509"/>
                <a:gd name="T4" fmla="*/ 62 w 424"/>
                <a:gd name="T5" fmla="*/ 61 h 509"/>
                <a:gd name="T6" fmla="*/ 0 w 424"/>
                <a:gd name="T7" fmla="*/ 206 h 509"/>
                <a:gd name="T8" fmla="*/ 141 w 424"/>
                <a:gd name="T9" fmla="*/ 398 h 509"/>
                <a:gd name="T10" fmla="*/ 184 w 424"/>
                <a:gd name="T11" fmla="*/ 330 h 509"/>
                <a:gd name="T12" fmla="*/ 80 w 424"/>
                <a:gd name="T13" fmla="*/ 205 h 509"/>
                <a:gd name="T14" fmla="*/ 211 w 424"/>
                <a:gd name="T15" fmla="*/ 76 h 509"/>
                <a:gd name="T16" fmla="*/ 345 w 424"/>
                <a:gd name="T17" fmla="*/ 202 h 509"/>
                <a:gd name="T18" fmla="*/ 311 w 424"/>
                <a:gd name="T19" fmla="*/ 299 h 509"/>
                <a:gd name="T20" fmla="*/ 310 w 424"/>
                <a:gd name="T21" fmla="*/ 299 h 509"/>
                <a:gd name="T22" fmla="*/ 310 w 424"/>
                <a:gd name="T23" fmla="*/ 300 h 509"/>
                <a:gd name="T24" fmla="*/ 169 w 424"/>
                <a:gd name="T25" fmla="*/ 509 h 509"/>
                <a:gd name="T26" fmla="*/ 242 w 424"/>
                <a:gd name="T27" fmla="*/ 509 h 509"/>
                <a:gd name="T28" fmla="*/ 275 w 424"/>
                <a:gd name="T29" fmla="*/ 491 h 509"/>
                <a:gd name="T30" fmla="*/ 352 w 424"/>
                <a:gd name="T31" fmla="*/ 366 h 509"/>
                <a:gd name="T32" fmla="*/ 367 w 424"/>
                <a:gd name="T33" fmla="*/ 343 h 509"/>
                <a:gd name="T34" fmla="*/ 424 w 424"/>
                <a:gd name="T35" fmla="*/ 200 h 509"/>
                <a:gd name="T36" fmla="*/ 358 w 424"/>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4" h="509">
                  <a:moveTo>
                    <a:pt x="358" y="55"/>
                  </a:moveTo>
                  <a:cubicBezTo>
                    <a:pt x="319" y="20"/>
                    <a:pt x="264" y="0"/>
                    <a:pt x="209" y="0"/>
                  </a:cubicBezTo>
                  <a:cubicBezTo>
                    <a:pt x="154" y="0"/>
                    <a:pt x="101" y="22"/>
                    <a:pt x="62" y="61"/>
                  </a:cubicBezTo>
                  <a:cubicBezTo>
                    <a:pt x="22" y="100"/>
                    <a:pt x="0" y="152"/>
                    <a:pt x="0" y="206"/>
                  </a:cubicBezTo>
                  <a:cubicBezTo>
                    <a:pt x="0" y="296"/>
                    <a:pt x="56" y="372"/>
                    <a:pt x="141" y="398"/>
                  </a:cubicBezTo>
                  <a:cubicBezTo>
                    <a:pt x="184" y="330"/>
                    <a:pt x="184" y="330"/>
                    <a:pt x="184" y="330"/>
                  </a:cubicBezTo>
                  <a:cubicBezTo>
                    <a:pt x="124" y="319"/>
                    <a:pt x="80" y="268"/>
                    <a:pt x="80" y="205"/>
                  </a:cubicBezTo>
                  <a:cubicBezTo>
                    <a:pt x="80" y="134"/>
                    <a:pt x="138" y="76"/>
                    <a:pt x="211" y="76"/>
                  </a:cubicBezTo>
                  <a:cubicBezTo>
                    <a:pt x="277" y="76"/>
                    <a:pt x="345" y="123"/>
                    <a:pt x="345" y="202"/>
                  </a:cubicBezTo>
                  <a:cubicBezTo>
                    <a:pt x="345" y="239"/>
                    <a:pt x="327" y="271"/>
                    <a:pt x="311" y="299"/>
                  </a:cubicBezTo>
                  <a:cubicBezTo>
                    <a:pt x="310" y="299"/>
                    <a:pt x="310" y="299"/>
                    <a:pt x="310" y="299"/>
                  </a:cubicBezTo>
                  <a:cubicBezTo>
                    <a:pt x="310" y="300"/>
                    <a:pt x="310" y="300"/>
                    <a:pt x="310" y="300"/>
                  </a:cubicBezTo>
                  <a:cubicBezTo>
                    <a:pt x="169" y="509"/>
                    <a:pt x="169" y="509"/>
                    <a:pt x="169" y="509"/>
                  </a:cubicBezTo>
                  <a:cubicBezTo>
                    <a:pt x="242" y="509"/>
                    <a:pt x="242" y="509"/>
                    <a:pt x="242" y="509"/>
                  </a:cubicBezTo>
                  <a:cubicBezTo>
                    <a:pt x="255" y="509"/>
                    <a:pt x="268" y="502"/>
                    <a:pt x="275" y="491"/>
                  </a:cubicBezTo>
                  <a:cubicBezTo>
                    <a:pt x="352" y="366"/>
                    <a:pt x="352" y="366"/>
                    <a:pt x="352" y="366"/>
                  </a:cubicBezTo>
                  <a:cubicBezTo>
                    <a:pt x="357" y="358"/>
                    <a:pt x="362" y="350"/>
                    <a:pt x="367" y="343"/>
                  </a:cubicBezTo>
                  <a:cubicBezTo>
                    <a:pt x="395" y="297"/>
                    <a:pt x="424" y="249"/>
                    <a:pt x="424" y="200"/>
                  </a:cubicBezTo>
                  <a:cubicBezTo>
                    <a:pt x="424" y="127"/>
                    <a:pt x="388" y="81"/>
                    <a:pt x="358" y="55"/>
                  </a:cubicBezTo>
                </a:path>
              </a:pathLst>
            </a:cu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53" name="Oval 6"/>
            <p:cNvSpPr>
              <a:spLocks noChangeArrowheads="1"/>
            </p:cNvSpPr>
            <p:nvPr userDrawn="1"/>
          </p:nvSpPr>
          <p:spPr bwMode="auto">
            <a:xfrm>
              <a:off x="10905145" y="6343773"/>
              <a:ext cx="81760" cy="82121"/>
            </a:xfrm>
            <a:prstGeom prst="ellipse">
              <a:avLst/>
            </a:pr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54" name="Rectangle 104"/>
          <p:cNvSpPr>
            <a:spLocks noChangeArrowheads="1"/>
          </p:cNvSpPr>
          <p:nvPr userDrawn="1"/>
        </p:nvSpPr>
        <p:spPr bwMode="gray">
          <a:xfrm>
            <a:off x="12263437" y="6019797"/>
            <a:ext cx="3681702" cy="842966"/>
          </a:xfrm>
          <a:prstGeom prst="rect">
            <a:avLst/>
          </a:prstGeom>
          <a:solidFill>
            <a:srgbClr val="E6E6E6"/>
          </a:solidFill>
          <a:ln>
            <a:noFill/>
          </a:ln>
          <a:effectLst/>
        </p:spPr>
        <p:txBody>
          <a:bodyPr wrap="square" lIns="180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dirty="0">
                <a:ln>
                  <a:noFill/>
                </a:ln>
                <a:solidFill>
                  <a:schemeClr val="tx1"/>
                </a:solidFill>
                <a:effectLst/>
                <a:uLnTx/>
                <a:uFillTx/>
                <a:latin typeface="+mj-lt"/>
              </a:rPr>
              <a:t>NO CONTENT BETWEEN THESE RED LINES</a:t>
            </a:r>
          </a:p>
        </p:txBody>
      </p:sp>
      <p:grpSp>
        <p:nvGrpSpPr>
          <p:cNvPr id="55" name="Group 54"/>
          <p:cNvGrpSpPr/>
          <p:nvPr userDrawn="1"/>
        </p:nvGrpSpPr>
        <p:grpSpPr>
          <a:xfrm>
            <a:off x="12266222" y="6019797"/>
            <a:ext cx="3678917" cy="834408"/>
            <a:chOff x="-460208" y="425562"/>
            <a:chExt cx="377657" cy="834408"/>
          </a:xfrm>
        </p:grpSpPr>
        <p:cxnSp>
          <p:nvCxnSpPr>
            <p:cNvPr id="56" name="Straight Connector 55"/>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57" name="Straight Connector 56"/>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grpSp>
        <p:nvGrpSpPr>
          <p:cNvPr id="58" name="Group 57"/>
          <p:cNvGrpSpPr/>
          <p:nvPr userDrawn="1"/>
        </p:nvGrpSpPr>
        <p:grpSpPr>
          <a:xfrm>
            <a:off x="12263438" y="0"/>
            <a:ext cx="3681702" cy="3436620"/>
            <a:chOff x="12263438" y="0"/>
            <a:chExt cx="3681702" cy="3436620"/>
          </a:xfrm>
        </p:grpSpPr>
        <p:sp>
          <p:nvSpPr>
            <p:cNvPr id="59"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dirty="0">
                <a:solidFill>
                  <a:schemeClr val="tx1"/>
                </a:solidFill>
              </a:endParaRPr>
            </a:p>
          </p:txBody>
        </p:sp>
        <p:sp>
          <p:nvSpPr>
            <p:cNvPr id="60"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1"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Grey </a:t>
              </a:r>
            </a:p>
            <a:p>
              <a:pPr>
                <a:lnSpc>
                  <a:spcPct val="50000"/>
                </a:lnSpc>
                <a:spcBef>
                  <a:spcPct val="20000"/>
                </a:spcBef>
                <a:spcAft>
                  <a:spcPct val="20000"/>
                </a:spcAft>
              </a:pPr>
              <a:r>
                <a:rPr lang="en-GB" altLang="en-US" sz="1000" dirty="0">
                  <a:solidFill>
                    <a:schemeClr val="tx1"/>
                  </a:solidFill>
                </a:rPr>
                <a:t>RGB = 244, 244, 244</a:t>
              </a:r>
            </a:p>
          </p:txBody>
        </p:sp>
        <p:sp>
          <p:nvSpPr>
            <p:cNvPr id="62"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3"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Text Colour</a:t>
              </a:r>
            </a:p>
            <a:p>
              <a:pPr>
                <a:lnSpc>
                  <a:spcPct val="50000"/>
                </a:lnSpc>
                <a:spcBef>
                  <a:spcPct val="20000"/>
                </a:spcBef>
                <a:spcAft>
                  <a:spcPct val="20000"/>
                </a:spcAft>
              </a:pPr>
              <a:r>
                <a:rPr lang="en-GB" altLang="en-US" sz="1000" dirty="0">
                  <a:solidFill>
                    <a:schemeClr val="tx1"/>
                  </a:solidFill>
                </a:rPr>
                <a:t>RGB = 112, 111, 111</a:t>
              </a:r>
            </a:p>
          </p:txBody>
        </p:sp>
        <p:sp>
          <p:nvSpPr>
            <p:cNvPr id="64"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chemeClr val="tx1"/>
                  </a:solidFill>
                  <a:latin typeface="+mj-lt"/>
                </a:rPr>
                <a:t>COLOUR GUIDELINES</a:t>
              </a:r>
            </a:p>
          </p:txBody>
        </p:sp>
        <p:sp>
          <p:nvSpPr>
            <p:cNvPr id="65"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6"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2</a:t>
              </a:r>
            </a:p>
            <a:p>
              <a:pPr>
                <a:lnSpc>
                  <a:spcPct val="50000"/>
                </a:lnSpc>
                <a:spcBef>
                  <a:spcPct val="20000"/>
                </a:spcBef>
                <a:spcAft>
                  <a:spcPct val="20000"/>
                </a:spcAft>
              </a:pPr>
              <a:r>
                <a:rPr lang="en-GB" altLang="en-US" sz="1000" dirty="0">
                  <a:solidFill>
                    <a:schemeClr val="tx1"/>
                  </a:solidFill>
                </a:rPr>
                <a:t>RGB = 0, 105, 180</a:t>
              </a:r>
            </a:p>
          </p:txBody>
        </p:sp>
        <p:sp>
          <p:nvSpPr>
            <p:cNvPr id="67"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8"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4</a:t>
              </a:r>
            </a:p>
            <a:p>
              <a:pPr>
                <a:lnSpc>
                  <a:spcPct val="50000"/>
                </a:lnSpc>
                <a:spcBef>
                  <a:spcPct val="20000"/>
                </a:spcBef>
                <a:spcAft>
                  <a:spcPct val="20000"/>
                </a:spcAft>
              </a:pPr>
              <a:r>
                <a:rPr lang="en-GB" altLang="en-US" sz="1000" dirty="0">
                  <a:solidFill>
                    <a:schemeClr val="tx1"/>
                  </a:solidFill>
                </a:rPr>
                <a:t>RGB = 0, 149, 219 </a:t>
              </a:r>
            </a:p>
          </p:txBody>
        </p:sp>
        <p:sp>
          <p:nvSpPr>
            <p:cNvPr id="69"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SECONDARY COLOURS (SC)</a:t>
              </a:r>
            </a:p>
          </p:txBody>
        </p:sp>
        <p:sp>
          <p:nvSpPr>
            <p:cNvPr id="70"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1"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Levi 9 Blue </a:t>
              </a:r>
            </a:p>
            <a:p>
              <a:pPr>
                <a:lnSpc>
                  <a:spcPct val="50000"/>
                </a:lnSpc>
                <a:spcBef>
                  <a:spcPct val="20000"/>
                </a:spcBef>
                <a:spcAft>
                  <a:spcPct val="20000"/>
                </a:spcAft>
              </a:pPr>
              <a:r>
                <a:rPr lang="en-GB" altLang="en-US" sz="1000" dirty="0">
                  <a:solidFill>
                    <a:schemeClr val="tx1"/>
                  </a:solidFill>
                </a:rPr>
                <a:t>RGB =20, 52, 160</a:t>
              </a:r>
            </a:p>
          </p:txBody>
        </p:sp>
        <p:sp>
          <p:nvSpPr>
            <p:cNvPr id="72"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3"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White </a:t>
              </a:r>
            </a:p>
            <a:p>
              <a:pPr>
                <a:lnSpc>
                  <a:spcPct val="50000"/>
                </a:lnSpc>
                <a:spcBef>
                  <a:spcPct val="20000"/>
                </a:spcBef>
                <a:spcAft>
                  <a:spcPct val="20000"/>
                </a:spcAft>
              </a:pPr>
              <a:r>
                <a:rPr lang="en-GB" altLang="en-US" sz="1000" dirty="0">
                  <a:solidFill>
                    <a:schemeClr val="tx1"/>
                  </a:solidFill>
                </a:rPr>
                <a:t>RGB = 255, 255, 255</a:t>
              </a:r>
            </a:p>
          </p:txBody>
        </p:sp>
        <p:sp>
          <p:nvSpPr>
            <p:cNvPr id="74"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5"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1 </a:t>
              </a:r>
            </a:p>
            <a:p>
              <a:pPr>
                <a:lnSpc>
                  <a:spcPct val="50000"/>
                </a:lnSpc>
                <a:spcBef>
                  <a:spcPct val="20000"/>
                </a:spcBef>
                <a:spcAft>
                  <a:spcPct val="20000"/>
                </a:spcAft>
              </a:pPr>
              <a:r>
                <a:rPr lang="en-GB" altLang="en-US" sz="1000" dirty="0">
                  <a:solidFill>
                    <a:schemeClr val="tx1"/>
                  </a:solidFill>
                </a:rPr>
                <a:t>RGB = 0, 79, 159</a:t>
              </a:r>
            </a:p>
          </p:txBody>
        </p:sp>
        <p:sp>
          <p:nvSpPr>
            <p:cNvPr id="76"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7"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3 </a:t>
              </a:r>
            </a:p>
            <a:p>
              <a:pPr>
                <a:lnSpc>
                  <a:spcPct val="50000"/>
                </a:lnSpc>
                <a:spcBef>
                  <a:spcPct val="20000"/>
                </a:spcBef>
                <a:spcAft>
                  <a:spcPct val="20000"/>
                </a:spcAft>
              </a:pPr>
              <a:r>
                <a:rPr lang="en-GB" altLang="en-US" sz="1000" dirty="0">
                  <a:solidFill>
                    <a:schemeClr val="tx1"/>
                  </a:solidFill>
                </a:rPr>
                <a:t>RGB = 0, 128, 201</a:t>
              </a:r>
            </a:p>
          </p:txBody>
        </p:sp>
        <p:sp>
          <p:nvSpPr>
            <p:cNvPr id="78"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PRIMARY COLOURS (PC)</a:t>
              </a:r>
            </a:p>
          </p:txBody>
        </p:sp>
        <p:sp>
          <p:nvSpPr>
            <p:cNvPr id="79" name="Rectangle 78"/>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0" name="Rectangle 79"/>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Pale</a:t>
              </a:r>
            </a:p>
            <a:p>
              <a:pPr>
                <a:lnSpc>
                  <a:spcPct val="50000"/>
                </a:lnSpc>
                <a:spcBef>
                  <a:spcPct val="20000"/>
                </a:spcBef>
                <a:spcAft>
                  <a:spcPct val="20000"/>
                </a:spcAft>
              </a:pPr>
              <a:r>
                <a:rPr lang="en-GB" altLang="en-US" sz="1000" dirty="0">
                  <a:solidFill>
                    <a:schemeClr val="tx1"/>
                  </a:solidFill>
                </a:rPr>
                <a:t>RGB = 255, 210, 3</a:t>
              </a:r>
            </a:p>
          </p:txBody>
        </p:sp>
        <p:sp>
          <p:nvSpPr>
            <p:cNvPr id="81" name="Rectangle 80"/>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Pink</a:t>
              </a:r>
            </a:p>
            <a:p>
              <a:pPr>
                <a:lnSpc>
                  <a:spcPct val="50000"/>
                </a:lnSpc>
                <a:spcBef>
                  <a:spcPct val="20000"/>
                </a:spcBef>
                <a:spcAft>
                  <a:spcPct val="20000"/>
                </a:spcAft>
              </a:pPr>
              <a:r>
                <a:rPr lang="en-GB" altLang="en-US" sz="1000" dirty="0">
                  <a:solidFill>
                    <a:schemeClr val="tx1"/>
                  </a:solidFill>
                </a:rPr>
                <a:t>RGB = 255, 125, 119 </a:t>
              </a:r>
            </a:p>
          </p:txBody>
        </p:sp>
        <p:sp>
          <p:nvSpPr>
            <p:cNvPr id="83" name="Rectangle 82"/>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TERTIARY COLOURS (TC)</a:t>
              </a:r>
            </a:p>
          </p:txBody>
        </p:sp>
        <p:sp>
          <p:nvSpPr>
            <p:cNvPr id="84"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5"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Yellow</a:t>
              </a:r>
            </a:p>
            <a:p>
              <a:pPr>
                <a:lnSpc>
                  <a:spcPct val="50000"/>
                </a:lnSpc>
                <a:spcBef>
                  <a:spcPct val="20000"/>
                </a:spcBef>
                <a:spcAft>
                  <a:spcPct val="20000"/>
                </a:spcAft>
              </a:pPr>
              <a:r>
                <a:rPr lang="en-GB" altLang="en-US" sz="1000" dirty="0">
                  <a:solidFill>
                    <a:schemeClr val="tx1"/>
                  </a:solidFill>
                </a:rPr>
                <a:t>RGB = 246, 255, 0</a:t>
              </a:r>
            </a:p>
          </p:txBody>
        </p:sp>
        <p:sp>
          <p:nvSpPr>
            <p:cNvPr id="86"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7"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Orange</a:t>
              </a:r>
            </a:p>
            <a:p>
              <a:pPr>
                <a:lnSpc>
                  <a:spcPct val="50000"/>
                </a:lnSpc>
                <a:spcBef>
                  <a:spcPct val="20000"/>
                </a:spcBef>
                <a:spcAft>
                  <a:spcPct val="20000"/>
                </a:spcAft>
              </a:pPr>
              <a:r>
                <a:rPr lang="en-GB" altLang="en-US" sz="1000" dirty="0">
                  <a:solidFill>
                    <a:schemeClr val="tx1"/>
                  </a:solidFill>
                </a:rPr>
                <a:t>RGB = 255, 102, 8</a:t>
              </a:r>
            </a:p>
          </p:txBody>
        </p:sp>
        <p:sp>
          <p:nvSpPr>
            <p:cNvPr id="88" name="Rectangle 87"/>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9" name="Rectangle 88"/>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Teal</a:t>
              </a:r>
            </a:p>
            <a:p>
              <a:pPr>
                <a:lnSpc>
                  <a:spcPct val="50000"/>
                </a:lnSpc>
                <a:spcBef>
                  <a:spcPct val="20000"/>
                </a:spcBef>
                <a:spcAft>
                  <a:spcPct val="20000"/>
                </a:spcAft>
              </a:pPr>
              <a:r>
                <a:rPr lang="en-GB" altLang="en-US" sz="1000" dirty="0">
                  <a:solidFill>
                    <a:schemeClr val="tx1"/>
                  </a:solidFill>
                </a:rPr>
                <a:t>RGB = 0, 152, 146</a:t>
              </a:r>
            </a:p>
          </p:txBody>
        </p:sp>
        <p:sp>
          <p:nvSpPr>
            <p:cNvPr id="90"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1"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Green</a:t>
              </a:r>
            </a:p>
            <a:p>
              <a:pPr>
                <a:lnSpc>
                  <a:spcPct val="50000"/>
                </a:lnSpc>
                <a:spcBef>
                  <a:spcPct val="20000"/>
                </a:spcBef>
                <a:spcAft>
                  <a:spcPct val="20000"/>
                </a:spcAft>
              </a:pPr>
              <a:r>
                <a:rPr lang="en-GB" altLang="en-US" sz="1000" dirty="0">
                  <a:solidFill>
                    <a:schemeClr val="tx1"/>
                  </a:solidFill>
                </a:rPr>
                <a:t>RGB = 0, 161, 58 </a:t>
              </a:r>
            </a:p>
          </p:txBody>
        </p:sp>
      </p:grpSp>
      <p:sp>
        <p:nvSpPr>
          <p:cNvPr id="111" name="Rectangle 104"/>
          <p:cNvSpPr>
            <a:spLocks noChangeArrowheads="1"/>
          </p:cNvSpPr>
          <p:nvPr userDrawn="1"/>
        </p:nvSpPr>
        <p:spPr bwMode="gray">
          <a:xfrm flipH="1">
            <a:off x="-3101341" y="6019801"/>
            <a:ext cx="3018787" cy="8432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FOOTER </a:t>
            </a:r>
            <a:br>
              <a:rPr kumimoji="0" lang="en-GB" altLang="en-US" sz="1200" b="1" i="0" u="none" strike="noStrike" kern="0" cap="none" spc="0" normalizeH="0" baseline="0" noProof="0" dirty="0">
                <a:ln>
                  <a:noFill/>
                </a:ln>
                <a:solidFill>
                  <a:schemeClr val="tx1"/>
                </a:solidFill>
                <a:effectLst/>
                <a:uLnTx/>
                <a:uFillTx/>
                <a:latin typeface="+mj-lt"/>
              </a:rPr>
            </a:br>
            <a:r>
              <a:rPr kumimoji="0" lang="en-GB" altLang="en-US" sz="1050" b="0" i="0" u="none" strike="noStrike" kern="0" cap="none" spc="0" normalizeH="0" baseline="0" noProof="0" dirty="0">
                <a:ln>
                  <a:noFill/>
                </a:ln>
                <a:solidFill>
                  <a:schemeClr val="tx1"/>
                </a:solidFill>
                <a:effectLst/>
                <a:uLnTx/>
                <a:uFillTx/>
                <a:latin typeface="+mn-lt"/>
              </a:rPr>
              <a:t>- Go to tab </a:t>
            </a:r>
            <a:r>
              <a:rPr kumimoji="0" lang="en-GB" altLang="en-US" sz="1050" b="1" i="0" u="none" strike="noStrike" kern="0" cap="none" spc="0" normalizeH="0" baseline="0" noProof="0" dirty="0">
                <a:ln>
                  <a:noFill/>
                </a:ln>
                <a:solidFill>
                  <a:schemeClr val="tx1"/>
                </a:solidFill>
                <a:effectLst/>
                <a:uLnTx/>
                <a:uFillTx/>
                <a:latin typeface="+mn-lt"/>
              </a:rPr>
              <a:t>“insert”</a:t>
            </a:r>
            <a:r>
              <a:rPr kumimoji="0" lang="en-GB" altLang="en-US" sz="1050" b="0" i="0" u="none" strike="noStrike" kern="0" cap="none" spc="0" normalizeH="0" baseline="0" noProof="0" dirty="0">
                <a:ln>
                  <a:noFill/>
                </a:ln>
                <a:solidFill>
                  <a:schemeClr val="tx1"/>
                </a:solidFill>
                <a:effectLst/>
                <a:uLnTx/>
                <a:uFillTx/>
                <a:latin typeface="+mn-lt"/>
              </a:rPr>
              <a:t> </a:t>
            </a:r>
            <a:br>
              <a:rPr kumimoji="0" lang="en-GB" altLang="en-US" sz="1050" b="0" i="0" u="none" strike="noStrike" kern="0" cap="none" spc="0" normalizeH="0" baseline="0" noProof="0" dirty="0">
                <a:ln>
                  <a:noFill/>
                </a:ln>
                <a:solidFill>
                  <a:schemeClr val="tx1"/>
                </a:solidFill>
                <a:effectLst/>
                <a:uLnTx/>
                <a:uFillTx/>
                <a:latin typeface="+mn-lt"/>
              </a:rPr>
            </a:br>
            <a:r>
              <a:rPr kumimoji="0" lang="en-GB" altLang="en-US" sz="1050" b="0" i="0" u="none" strike="noStrike" kern="0" cap="none" spc="0" normalizeH="0" baseline="0" noProof="0" dirty="0">
                <a:ln>
                  <a:noFill/>
                </a:ln>
                <a:solidFill>
                  <a:schemeClr val="tx1"/>
                </a:solidFill>
                <a:effectLst/>
                <a:uLnTx/>
                <a:uFillTx/>
                <a:latin typeface="+mn-lt"/>
              </a:rPr>
              <a:t>- Select </a:t>
            </a:r>
            <a:r>
              <a:rPr kumimoji="0" lang="en-GB" altLang="en-US" sz="1050" b="1" i="0" u="none" strike="noStrike" kern="0" cap="none" spc="0" normalizeH="0" baseline="0" noProof="0" dirty="0">
                <a:ln>
                  <a:noFill/>
                </a:ln>
                <a:solidFill>
                  <a:schemeClr val="tx1"/>
                </a:solidFill>
                <a:effectLst/>
                <a:uLnTx/>
                <a:uFillTx/>
                <a:latin typeface="+mn-lt"/>
              </a:rPr>
              <a:t>“header &amp; footer”</a:t>
            </a:r>
            <a:br>
              <a:rPr kumimoji="0" lang="en-GB" altLang="en-US" sz="1050" b="0" i="0" u="none" strike="noStrike" kern="0" cap="none" spc="0" normalizeH="0" baseline="0" noProof="0" dirty="0">
                <a:ln>
                  <a:noFill/>
                </a:ln>
                <a:solidFill>
                  <a:schemeClr val="tx1"/>
                </a:solidFill>
                <a:effectLst/>
                <a:uLnTx/>
                <a:uFillTx/>
                <a:latin typeface="+mn-lt"/>
              </a:rPr>
            </a:br>
            <a:r>
              <a:rPr kumimoji="0" lang="en-GB" altLang="en-US" sz="1050" b="0" i="0" u="none" strike="noStrike" kern="0" cap="none" spc="0" normalizeH="0" baseline="0" noProof="0" dirty="0">
                <a:ln>
                  <a:noFill/>
                </a:ln>
                <a:solidFill>
                  <a:schemeClr val="tx1"/>
                </a:solidFill>
                <a:effectLst/>
                <a:uLnTx/>
                <a:uFillTx/>
                <a:latin typeface="+mn-lt"/>
              </a:rPr>
              <a:t>- Insert your text and click </a:t>
            </a:r>
            <a:r>
              <a:rPr kumimoji="0" lang="en-GB" altLang="en-US" sz="1050" b="1" i="0" u="none" strike="noStrike" kern="0" cap="none" spc="0" normalizeH="0" baseline="0" noProof="0" dirty="0">
                <a:ln>
                  <a:noFill/>
                </a:ln>
                <a:solidFill>
                  <a:schemeClr val="tx1"/>
                </a:solidFill>
                <a:effectLst/>
                <a:uLnTx/>
                <a:uFillTx/>
                <a:latin typeface="+mn-lt"/>
              </a:rPr>
              <a:t>‘Apply to all’</a:t>
            </a:r>
            <a:endParaRPr kumimoji="0" lang="en-GB" altLang="en-US" sz="1200" b="1" i="0" u="none" strike="noStrike" kern="0" cap="none" spc="0" normalizeH="0" baseline="0" noProof="0" dirty="0">
              <a:ln>
                <a:noFill/>
              </a:ln>
              <a:solidFill>
                <a:schemeClr val="tx1"/>
              </a:solidFill>
              <a:effectLst/>
              <a:uLnTx/>
              <a:uFillTx/>
              <a:latin typeface="+mn-lt"/>
            </a:endParaRPr>
          </a:p>
        </p:txBody>
      </p:sp>
      <p:grpSp>
        <p:nvGrpSpPr>
          <p:cNvPr id="112" name="Group 111"/>
          <p:cNvGrpSpPr/>
          <p:nvPr userDrawn="1"/>
        </p:nvGrpSpPr>
        <p:grpSpPr>
          <a:xfrm>
            <a:off x="-3101342" y="6019797"/>
            <a:ext cx="3018791" cy="834408"/>
            <a:chOff x="-460208" y="425562"/>
            <a:chExt cx="377657" cy="834408"/>
          </a:xfrm>
        </p:grpSpPr>
        <p:cxnSp>
          <p:nvCxnSpPr>
            <p:cNvPr id="113" name="Straight Connector 112"/>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14" name="Straight Connector 113"/>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grpSp>
        <p:nvGrpSpPr>
          <p:cNvPr id="92" name="Group 91"/>
          <p:cNvGrpSpPr/>
          <p:nvPr userDrawn="1"/>
        </p:nvGrpSpPr>
        <p:grpSpPr>
          <a:xfrm>
            <a:off x="12263437" y="3542534"/>
            <a:ext cx="3681703" cy="2424674"/>
            <a:chOff x="12263437" y="3542534"/>
            <a:chExt cx="3681703" cy="2424674"/>
          </a:xfrm>
        </p:grpSpPr>
        <p:sp>
          <p:nvSpPr>
            <p:cNvPr id="93"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dirty="0"/>
            </a:p>
          </p:txBody>
        </p:sp>
        <p:sp>
          <p:nvSpPr>
            <p:cNvPr id="94" name="Rectangle 93"/>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dirty="0">
                  <a:solidFill>
                    <a:schemeClr val="tx1"/>
                  </a:solidFill>
                  <a:latin typeface="+mj-lt"/>
                </a:rPr>
                <a:t>CROP PICTURE</a:t>
              </a:r>
            </a:p>
            <a:p>
              <a:pPr algn="l"/>
              <a:r>
                <a:rPr lang="en-GB" sz="1000" b="0" i="0" noProof="0" dirty="0">
                  <a:solidFill>
                    <a:schemeClr val="tx1"/>
                  </a:solidFill>
                </a:rPr>
                <a:t>Select picture &gt; click</a:t>
              </a:r>
              <a:r>
                <a:rPr lang="en-GB" sz="1000" b="0" i="0" baseline="0" noProof="0" dirty="0">
                  <a:solidFill>
                    <a:schemeClr val="tx1"/>
                  </a:solidFill>
                </a:rPr>
                <a:t> on tab </a:t>
              </a:r>
              <a:r>
                <a:rPr lang="en-GB" sz="1000" b="1" i="0" baseline="0" noProof="0" dirty="0">
                  <a:solidFill>
                    <a:schemeClr val="tx1"/>
                  </a:solidFill>
                </a:rPr>
                <a:t>“Picture Tools”</a:t>
              </a:r>
              <a:r>
                <a:rPr lang="en-GB" sz="1000" b="0" i="0" baseline="0" noProof="0" dirty="0">
                  <a:solidFill>
                    <a:schemeClr val="tx1"/>
                  </a:solidFill>
                </a:rPr>
                <a:t> &gt; </a:t>
              </a:r>
              <a:r>
                <a:rPr lang="en-GB" sz="1000" b="1" i="0" baseline="0" noProof="0" dirty="0">
                  <a:solidFill>
                    <a:schemeClr val="tx1"/>
                  </a:solidFill>
                </a:rPr>
                <a:t>“Format”</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noProof="0" dirty="0">
                  <a:solidFill>
                    <a:schemeClr val="tx1"/>
                  </a:solidFill>
                </a:rPr>
                <a:t>Click</a:t>
              </a:r>
              <a:r>
                <a:rPr lang="en-GB" sz="1000" b="0" i="0" baseline="0" noProof="0" dirty="0">
                  <a:solidFill>
                    <a:schemeClr val="tx1"/>
                  </a:solidFill>
                </a:rPr>
                <a:t> on the icon above </a:t>
              </a:r>
              <a:r>
                <a:rPr lang="en-GB" sz="1000" b="1" i="0" baseline="0" noProof="0" dirty="0">
                  <a:solidFill>
                    <a:schemeClr val="tx1"/>
                  </a:solidFill>
                </a:rPr>
                <a:t>“Crop”</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baseline="0" noProof="0" dirty="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dirty="0">
                  <a:solidFill>
                    <a:schemeClr val="tx1"/>
                  </a:solidFill>
                </a:rPr>
                <a:t>Use the </a:t>
              </a:r>
              <a:r>
                <a:rPr lang="en-GB" sz="1000" b="1" i="0" noProof="0" dirty="0">
                  <a:solidFill>
                    <a:schemeClr val="tx1"/>
                  </a:solidFill>
                </a:rPr>
                <a:t>“circular scale icon” </a:t>
              </a:r>
              <a:r>
                <a:rPr lang="en-GB" sz="1000" b="0" i="0" noProof="0" dirty="0">
                  <a:solidFill>
                    <a:schemeClr val="tx1"/>
                  </a:solidFill>
                </a:rPr>
                <a:t>to scale your picture within the cropped region.</a:t>
              </a:r>
            </a:p>
            <a:p>
              <a:pPr algn="l"/>
              <a:endParaRPr lang="en-GB" sz="1000" b="0" i="0" noProof="0" dirty="0">
                <a:solidFill>
                  <a:schemeClr val="tx1"/>
                </a:solidFill>
              </a:endParaRPr>
            </a:p>
            <a:p>
              <a:pPr algn="l"/>
              <a:endParaRPr lang="en-GB" sz="1000" b="0" i="0" noProof="0" dirty="0">
                <a:solidFill>
                  <a:schemeClr val="tx1"/>
                </a:solidFill>
              </a:endParaRPr>
            </a:p>
          </p:txBody>
        </p:sp>
        <p:pic>
          <p:nvPicPr>
            <p:cNvPr id="95" name="Picture 94"/>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96" name="Picture 95"/>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97" name="Picture 96"/>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98" name="Picture 97"/>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99" name="Group 98"/>
            <p:cNvGrpSpPr/>
            <p:nvPr userDrawn="1"/>
          </p:nvGrpSpPr>
          <p:grpSpPr>
            <a:xfrm>
              <a:off x="14367592" y="4149392"/>
              <a:ext cx="511967" cy="758182"/>
              <a:chOff x="14093278" y="4121452"/>
              <a:chExt cx="511967" cy="758182"/>
            </a:xfrm>
          </p:grpSpPr>
          <p:pic>
            <p:nvPicPr>
              <p:cNvPr id="103" name="Picture 102"/>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04" name="Rectangle 103"/>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cxnSp>
          <p:nvCxnSpPr>
            <p:cNvPr id="100" name="Straight Arrow Connector 99"/>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Oval 101"/>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Tree>
    <p:extLst>
      <p:ext uri="{BB962C8B-B14F-4D97-AF65-F5344CB8AC3E}">
        <p14:creationId xmlns:p14="http://schemas.microsoft.com/office/powerpoint/2010/main" val="209624454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lue Title Slide With Picture">
    <p:spTree>
      <p:nvGrpSpPr>
        <p:cNvPr id="1" name=""/>
        <p:cNvGrpSpPr/>
        <p:nvPr/>
      </p:nvGrpSpPr>
      <p:grpSpPr>
        <a:xfrm>
          <a:off x="0" y="0"/>
          <a:ext cx="0" cy="0"/>
          <a:chOff x="0" y="0"/>
          <a:chExt cx="0" cy="0"/>
        </a:xfrm>
      </p:grpSpPr>
      <p:sp>
        <p:nvSpPr>
          <p:cNvPr id="3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dirty="0">
              <a:ln>
                <a:noFill/>
              </a:ln>
              <a:solidFill>
                <a:srgbClr val="FDFDFD"/>
              </a:solidFill>
              <a:effectLst/>
              <a:uLnTx/>
              <a:uFillTx/>
              <a:latin typeface="+mn-lt"/>
            </a:endParaRPr>
          </a:p>
        </p:txBody>
      </p:sp>
      <p:sp>
        <p:nvSpPr>
          <p:cNvPr id="17" name="Rectangle 16"/>
          <p:cNvSpPr/>
          <p:nvPr userDrawn="1"/>
        </p:nvSpPr>
        <p:spPr>
          <a:xfrm>
            <a:off x="334962" y="333375"/>
            <a:ext cx="11522076"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dirty="0" err="1">
              <a:solidFill>
                <a:schemeClr val="tx1"/>
              </a:solidFill>
            </a:endParaRPr>
          </a:p>
        </p:txBody>
      </p:sp>
      <p:sp>
        <p:nvSpPr>
          <p:cNvPr id="22" name="Text Placeholder 2"/>
          <p:cNvSpPr>
            <a:spLocks noGrp="1"/>
          </p:cNvSpPr>
          <p:nvPr>
            <p:ph type="body" sz="quarter" idx="14" hasCustomPrompt="1"/>
          </p:nvPr>
        </p:nvSpPr>
        <p:spPr>
          <a:xfrm>
            <a:off x="995362" y="5901351"/>
            <a:ext cx="6142037" cy="275612"/>
          </a:xfrm>
        </p:spPr>
        <p:txBody>
          <a:bodyPr tIns="0" bIns="0" anchor="b"/>
          <a:lstStyle>
            <a:lvl1pPr marL="0" indent="0" algn="l">
              <a:lnSpc>
                <a:spcPct val="100000"/>
              </a:lnSpc>
              <a:buNone/>
              <a:defRPr sz="1500">
                <a:solidFill>
                  <a:schemeClr val="bg1"/>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
        <p:nvSpPr>
          <p:cNvPr id="23" name="Title 1"/>
          <p:cNvSpPr>
            <a:spLocks noGrp="1"/>
          </p:cNvSpPr>
          <p:nvPr>
            <p:ph type="ctrTitle" hasCustomPrompt="1"/>
          </p:nvPr>
        </p:nvSpPr>
        <p:spPr bwMode="gray">
          <a:xfrm>
            <a:off x="995362" y="3329637"/>
            <a:ext cx="6142037" cy="1227573"/>
          </a:xfrm>
        </p:spPr>
        <p:txBody>
          <a:bodyPr anchor="b" anchorCtr="0">
            <a:noAutofit/>
          </a:bodyPr>
          <a:lstStyle>
            <a:lvl1pPr algn="l">
              <a:lnSpc>
                <a:spcPts val="4600"/>
              </a:lnSpc>
              <a:defRPr sz="5600" b="1">
                <a:solidFill>
                  <a:schemeClr val="bg1"/>
                </a:solidFill>
              </a:defRPr>
            </a:lvl1pPr>
          </a:lstStyle>
          <a:p>
            <a:r>
              <a:rPr lang="en-GB" noProof="0" dirty="0"/>
              <a:t>Click to edit </a:t>
            </a:r>
            <a:br>
              <a:rPr lang="en-GB" noProof="0" dirty="0"/>
            </a:br>
            <a:r>
              <a:rPr lang="en-GB" noProof="0" dirty="0"/>
              <a:t>Master title style</a:t>
            </a:r>
          </a:p>
        </p:txBody>
      </p:sp>
      <p:sp>
        <p:nvSpPr>
          <p:cNvPr id="24" name="Text Placeholder 6"/>
          <p:cNvSpPr>
            <a:spLocks noGrp="1"/>
          </p:cNvSpPr>
          <p:nvPr>
            <p:ph type="body" sz="quarter" idx="11" hasCustomPrompt="1"/>
          </p:nvPr>
        </p:nvSpPr>
        <p:spPr bwMode="gray">
          <a:xfrm>
            <a:off x="995362" y="4680750"/>
            <a:ext cx="6142037" cy="729450"/>
          </a:xfrm>
        </p:spPr>
        <p:txBody>
          <a:bodyPr>
            <a:noAutofit/>
          </a:bodyPr>
          <a:lstStyle>
            <a:lvl1pPr>
              <a:lnSpc>
                <a:spcPts val="2300"/>
              </a:lnSpc>
              <a:defRPr sz="2500">
                <a:solidFill>
                  <a:schemeClr val="bg1"/>
                </a:solidFill>
              </a:defRPr>
            </a:lvl1pPr>
          </a:lstStyle>
          <a:p>
            <a:pPr lvl="0"/>
            <a:r>
              <a:rPr lang="en-GB" noProof="0" dirty="0"/>
              <a:t>Click to edit Subtitle text styles</a:t>
            </a:r>
          </a:p>
        </p:txBody>
      </p:sp>
      <p:sp>
        <p:nvSpPr>
          <p:cNvPr id="18" name="Picture Placeholder 10"/>
          <p:cNvSpPr>
            <a:spLocks noGrp="1"/>
          </p:cNvSpPr>
          <p:nvPr>
            <p:ph type="pic" sz="quarter" idx="19" hasCustomPrompt="1"/>
          </p:nvPr>
        </p:nvSpPr>
        <p:spPr bwMode="auto">
          <a:xfrm>
            <a:off x="7454900" y="333375"/>
            <a:ext cx="44021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dirty="0"/>
              <a:t>Click on icon left </a:t>
            </a:r>
            <a:br>
              <a:rPr lang="en-GB" dirty="0"/>
            </a:br>
            <a:r>
              <a:rPr lang="en-GB" dirty="0"/>
              <a:t>to insert picture </a:t>
            </a:r>
            <a:endParaRPr lang="nl-NL" dirty="0"/>
          </a:p>
        </p:txBody>
      </p:sp>
      <p:grpSp>
        <p:nvGrpSpPr>
          <p:cNvPr id="19" name="Group 18"/>
          <p:cNvGrpSpPr/>
          <p:nvPr userDrawn="1"/>
        </p:nvGrpSpPr>
        <p:grpSpPr>
          <a:xfrm>
            <a:off x="994275" y="1309688"/>
            <a:ext cx="2975834" cy="1256727"/>
            <a:chOff x="12638090" y="1376363"/>
            <a:chExt cx="3984627" cy="1682751"/>
          </a:xfrm>
          <a:solidFill>
            <a:schemeClr val="bg1"/>
          </a:solidFill>
        </p:grpSpPr>
        <p:sp>
          <p:nvSpPr>
            <p:cNvPr id="20"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Oval 20"/>
            <p:cNvSpPr>
              <a:spLocks noChangeArrowheads="1"/>
            </p:cNvSpPr>
            <p:nvPr/>
          </p:nvSpPr>
          <p:spPr bwMode="auto">
            <a:xfrm>
              <a:off x="13134978" y="1836738"/>
              <a:ext cx="352425" cy="355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p:cNvSpPr>
              <a:spLocks noChangeArrowheads="1"/>
            </p:cNvSpPr>
            <p:nvPr/>
          </p:nvSpPr>
          <p:spPr bwMode="auto">
            <a:xfrm>
              <a:off x="14266866" y="1590676"/>
              <a:ext cx="134938" cy="534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8"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9"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0"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1"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2"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3"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4"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5"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6"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7"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8"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9"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0" name="Rectangle 49"/>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1"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2"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3"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4"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5"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6"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7"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8"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9"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0"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1"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91" name="Text Placeholder 2"/>
          <p:cNvSpPr>
            <a:spLocks noGrp="1"/>
          </p:cNvSpPr>
          <p:nvPr>
            <p:ph type="body" sz="quarter" idx="15" hasCustomPrompt="1"/>
          </p:nvPr>
        </p:nvSpPr>
        <p:spPr>
          <a:xfrm>
            <a:off x="995363" y="5619202"/>
            <a:ext cx="6142036" cy="275612"/>
          </a:xfrm>
        </p:spPr>
        <p:txBody>
          <a:bodyPr tIns="0" bIns="0" anchor="b"/>
          <a:lstStyle>
            <a:lvl1pPr marL="0" indent="0" algn="l">
              <a:lnSpc>
                <a:spcPct val="100000"/>
              </a:lnSpc>
              <a:buNone/>
              <a:defRPr lang="en-GB" sz="1500" b="0" kern="1200" baseline="0" noProof="0" dirty="0">
                <a:solidFill>
                  <a:schemeClr val="bg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noProof="0" dirty="0"/>
              <a:t>Click to edit presenter name</a:t>
            </a:r>
          </a:p>
        </p:txBody>
      </p:sp>
      <p:grpSp>
        <p:nvGrpSpPr>
          <p:cNvPr id="113" name="Group 112"/>
          <p:cNvGrpSpPr/>
          <p:nvPr userDrawn="1"/>
        </p:nvGrpSpPr>
        <p:grpSpPr>
          <a:xfrm>
            <a:off x="12263438" y="0"/>
            <a:ext cx="3681702" cy="3436620"/>
            <a:chOff x="12263438" y="0"/>
            <a:chExt cx="3681702" cy="3436620"/>
          </a:xfrm>
        </p:grpSpPr>
        <p:sp>
          <p:nvSpPr>
            <p:cNvPr id="114"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dirty="0">
                <a:solidFill>
                  <a:schemeClr val="tx1"/>
                </a:solidFill>
              </a:endParaRPr>
            </a:p>
          </p:txBody>
        </p:sp>
        <p:sp>
          <p:nvSpPr>
            <p:cNvPr id="115"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6"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Grey </a:t>
              </a:r>
            </a:p>
            <a:p>
              <a:pPr>
                <a:lnSpc>
                  <a:spcPct val="50000"/>
                </a:lnSpc>
                <a:spcBef>
                  <a:spcPct val="20000"/>
                </a:spcBef>
                <a:spcAft>
                  <a:spcPct val="20000"/>
                </a:spcAft>
              </a:pPr>
              <a:r>
                <a:rPr lang="en-GB" altLang="en-US" sz="1000" dirty="0">
                  <a:solidFill>
                    <a:schemeClr val="tx1"/>
                  </a:solidFill>
                </a:rPr>
                <a:t>RGB = 244, 244, 244</a:t>
              </a:r>
            </a:p>
          </p:txBody>
        </p:sp>
        <p:sp>
          <p:nvSpPr>
            <p:cNvPr id="117"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8"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Text Colour</a:t>
              </a:r>
            </a:p>
            <a:p>
              <a:pPr>
                <a:lnSpc>
                  <a:spcPct val="50000"/>
                </a:lnSpc>
                <a:spcBef>
                  <a:spcPct val="20000"/>
                </a:spcBef>
                <a:spcAft>
                  <a:spcPct val="20000"/>
                </a:spcAft>
              </a:pPr>
              <a:r>
                <a:rPr lang="en-GB" altLang="en-US" sz="1000" dirty="0">
                  <a:solidFill>
                    <a:schemeClr val="tx1"/>
                  </a:solidFill>
                </a:rPr>
                <a:t>RGB = 112, 111, 111</a:t>
              </a:r>
            </a:p>
          </p:txBody>
        </p:sp>
        <p:sp>
          <p:nvSpPr>
            <p:cNvPr id="119"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chemeClr val="tx1"/>
                  </a:solidFill>
                  <a:latin typeface="+mj-lt"/>
                </a:rPr>
                <a:t>COLOUR GUIDELINES</a:t>
              </a:r>
            </a:p>
          </p:txBody>
        </p:sp>
        <p:sp>
          <p:nvSpPr>
            <p:cNvPr id="120"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21"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2</a:t>
              </a:r>
            </a:p>
            <a:p>
              <a:pPr>
                <a:lnSpc>
                  <a:spcPct val="50000"/>
                </a:lnSpc>
                <a:spcBef>
                  <a:spcPct val="20000"/>
                </a:spcBef>
                <a:spcAft>
                  <a:spcPct val="20000"/>
                </a:spcAft>
              </a:pPr>
              <a:r>
                <a:rPr lang="en-GB" altLang="en-US" sz="1000" dirty="0">
                  <a:solidFill>
                    <a:schemeClr val="tx1"/>
                  </a:solidFill>
                </a:rPr>
                <a:t>RGB = 0, 105, 180</a:t>
              </a:r>
            </a:p>
          </p:txBody>
        </p:sp>
        <p:sp>
          <p:nvSpPr>
            <p:cNvPr id="122"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3"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4</a:t>
              </a:r>
            </a:p>
            <a:p>
              <a:pPr>
                <a:lnSpc>
                  <a:spcPct val="50000"/>
                </a:lnSpc>
                <a:spcBef>
                  <a:spcPct val="20000"/>
                </a:spcBef>
                <a:spcAft>
                  <a:spcPct val="20000"/>
                </a:spcAft>
              </a:pPr>
              <a:r>
                <a:rPr lang="en-GB" altLang="en-US" sz="1000" dirty="0">
                  <a:solidFill>
                    <a:schemeClr val="tx1"/>
                  </a:solidFill>
                </a:rPr>
                <a:t>RGB = 0, 149, 219 </a:t>
              </a:r>
            </a:p>
          </p:txBody>
        </p:sp>
        <p:sp>
          <p:nvSpPr>
            <p:cNvPr id="124"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SECONDARY COLOURS (SC)</a:t>
              </a:r>
            </a:p>
          </p:txBody>
        </p:sp>
        <p:sp>
          <p:nvSpPr>
            <p:cNvPr id="125"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6"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Levi 9 Blue </a:t>
              </a:r>
            </a:p>
            <a:p>
              <a:pPr>
                <a:lnSpc>
                  <a:spcPct val="50000"/>
                </a:lnSpc>
                <a:spcBef>
                  <a:spcPct val="20000"/>
                </a:spcBef>
                <a:spcAft>
                  <a:spcPct val="20000"/>
                </a:spcAft>
              </a:pPr>
              <a:r>
                <a:rPr lang="en-GB" altLang="en-US" sz="1000" dirty="0">
                  <a:solidFill>
                    <a:schemeClr val="tx1"/>
                  </a:solidFill>
                </a:rPr>
                <a:t>RGB =20, 52, 160</a:t>
              </a:r>
            </a:p>
          </p:txBody>
        </p:sp>
        <p:sp>
          <p:nvSpPr>
            <p:cNvPr id="127"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8"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White </a:t>
              </a:r>
            </a:p>
            <a:p>
              <a:pPr>
                <a:lnSpc>
                  <a:spcPct val="50000"/>
                </a:lnSpc>
                <a:spcBef>
                  <a:spcPct val="20000"/>
                </a:spcBef>
                <a:spcAft>
                  <a:spcPct val="20000"/>
                </a:spcAft>
              </a:pPr>
              <a:r>
                <a:rPr lang="en-GB" altLang="en-US" sz="1000" dirty="0">
                  <a:solidFill>
                    <a:schemeClr val="tx1"/>
                  </a:solidFill>
                </a:rPr>
                <a:t>RGB = 255, 255, 255</a:t>
              </a:r>
            </a:p>
          </p:txBody>
        </p:sp>
        <p:sp>
          <p:nvSpPr>
            <p:cNvPr id="129"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30"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1 </a:t>
              </a:r>
            </a:p>
            <a:p>
              <a:pPr>
                <a:lnSpc>
                  <a:spcPct val="50000"/>
                </a:lnSpc>
                <a:spcBef>
                  <a:spcPct val="20000"/>
                </a:spcBef>
                <a:spcAft>
                  <a:spcPct val="20000"/>
                </a:spcAft>
              </a:pPr>
              <a:r>
                <a:rPr lang="en-GB" altLang="en-US" sz="1000" dirty="0">
                  <a:solidFill>
                    <a:schemeClr val="tx1"/>
                  </a:solidFill>
                </a:rPr>
                <a:t>RGB = 0, 79, 159</a:t>
              </a:r>
            </a:p>
          </p:txBody>
        </p:sp>
        <p:sp>
          <p:nvSpPr>
            <p:cNvPr id="131"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32"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3 </a:t>
              </a:r>
            </a:p>
            <a:p>
              <a:pPr>
                <a:lnSpc>
                  <a:spcPct val="50000"/>
                </a:lnSpc>
                <a:spcBef>
                  <a:spcPct val="20000"/>
                </a:spcBef>
                <a:spcAft>
                  <a:spcPct val="20000"/>
                </a:spcAft>
              </a:pPr>
              <a:r>
                <a:rPr lang="en-GB" altLang="en-US" sz="1000" dirty="0">
                  <a:solidFill>
                    <a:schemeClr val="tx1"/>
                  </a:solidFill>
                </a:rPr>
                <a:t>RGB = 0, 128, 201</a:t>
              </a:r>
            </a:p>
          </p:txBody>
        </p:sp>
        <p:sp>
          <p:nvSpPr>
            <p:cNvPr id="133"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PRIMARY COLOURS (PC)</a:t>
              </a:r>
            </a:p>
          </p:txBody>
        </p:sp>
        <p:sp>
          <p:nvSpPr>
            <p:cNvPr id="134" name="Rectangle 133"/>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5" name="Rectangle 134"/>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Pale</a:t>
              </a:r>
            </a:p>
            <a:p>
              <a:pPr>
                <a:lnSpc>
                  <a:spcPct val="50000"/>
                </a:lnSpc>
                <a:spcBef>
                  <a:spcPct val="20000"/>
                </a:spcBef>
                <a:spcAft>
                  <a:spcPct val="20000"/>
                </a:spcAft>
              </a:pPr>
              <a:r>
                <a:rPr lang="en-GB" altLang="en-US" sz="1000" dirty="0">
                  <a:solidFill>
                    <a:schemeClr val="tx1"/>
                  </a:solidFill>
                </a:rPr>
                <a:t>RGB = 255, 210, 3</a:t>
              </a:r>
            </a:p>
          </p:txBody>
        </p:sp>
        <p:sp>
          <p:nvSpPr>
            <p:cNvPr id="136" name="Rectangle 135"/>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7" name="Rectangle 136"/>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Pink</a:t>
              </a:r>
            </a:p>
            <a:p>
              <a:pPr>
                <a:lnSpc>
                  <a:spcPct val="50000"/>
                </a:lnSpc>
                <a:spcBef>
                  <a:spcPct val="20000"/>
                </a:spcBef>
                <a:spcAft>
                  <a:spcPct val="20000"/>
                </a:spcAft>
              </a:pPr>
              <a:r>
                <a:rPr lang="en-GB" altLang="en-US" sz="1000" dirty="0">
                  <a:solidFill>
                    <a:schemeClr val="tx1"/>
                  </a:solidFill>
                </a:rPr>
                <a:t>RGB = 255, 125, 119 </a:t>
              </a:r>
            </a:p>
          </p:txBody>
        </p:sp>
        <p:sp>
          <p:nvSpPr>
            <p:cNvPr id="138" name="Rectangle 137"/>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TERTIARY COLOURS (TC)</a:t>
              </a:r>
            </a:p>
          </p:txBody>
        </p:sp>
        <p:sp>
          <p:nvSpPr>
            <p:cNvPr id="139"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40"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Yellow</a:t>
              </a:r>
            </a:p>
            <a:p>
              <a:pPr>
                <a:lnSpc>
                  <a:spcPct val="50000"/>
                </a:lnSpc>
                <a:spcBef>
                  <a:spcPct val="20000"/>
                </a:spcBef>
                <a:spcAft>
                  <a:spcPct val="20000"/>
                </a:spcAft>
              </a:pPr>
              <a:r>
                <a:rPr lang="en-GB" altLang="en-US" sz="1000" dirty="0">
                  <a:solidFill>
                    <a:schemeClr val="tx1"/>
                  </a:solidFill>
                </a:rPr>
                <a:t>RGB = 246, 255, 0</a:t>
              </a:r>
            </a:p>
          </p:txBody>
        </p:sp>
        <p:sp>
          <p:nvSpPr>
            <p:cNvPr id="141"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42"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Orange</a:t>
              </a:r>
            </a:p>
            <a:p>
              <a:pPr>
                <a:lnSpc>
                  <a:spcPct val="50000"/>
                </a:lnSpc>
                <a:spcBef>
                  <a:spcPct val="20000"/>
                </a:spcBef>
                <a:spcAft>
                  <a:spcPct val="20000"/>
                </a:spcAft>
              </a:pPr>
              <a:r>
                <a:rPr lang="en-GB" altLang="en-US" sz="1000" dirty="0">
                  <a:solidFill>
                    <a:schemeClr val="tx1"/>
                  </a:solidFill>
                </a:rPr>
                <a:t>RGB = 255, 102, 8</a:t>
              </a:r>
            </a:p>
          </p:txBody>
        </p:sp>
        <p:sp>
          <p:nvSpPr>
            <p:cNvPr id="143" name="Rectangle 142"/>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4" name="Rectangle 143"/>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Teal</a:t>
              </a:r>
            </a:p>
            <a:p>
              <a:pPr>
                <a:lnSpc>
                  <a:spcPct val="50000"/>
                </a:lnSpc>
                <a:spcBef>
                  <a:spcPct val="20000"/>
                </a:spcBef>
                <a:spcAft>
                  <a:spcPct val="20000"/>
                </a:spcAft>
              </a:pPr>
              <a:r>
                <a:rPr lang="en-GB" altLang="en-US" sz="1000" dirty="0">
                  <a:solidFill>
                    <a:schemeClr val="tx1"/>
                  </a:solidFill>
                </a:rPr>
                <a:t>RGB = 0, 152, 146</a:t>
              </a:r>
            </a:p>
          </p:txBody>
        </p:sp>
        <p:sp>
          <p:nvSpPr>
            <p:cNvPr id="145"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6"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Green</a:t>
              </a:r>
            </a:p>
            <a:p>
              <a:pPr>
                <a:lnSpc>
                  <a:spcPct val="50000"/>
                </a:lnSpc>
                <a:spcBef>
                  <a:spcPct val="20000"/>
                </a:spcBef>
                <a:spcAft>
                  <a:spcPct val="20000"/>
                </a:spcAft>
              </a:pPr>
              <a:r>
                <a:rPr lang="en-GB" altLang="en-US" sz="1000" dirty="0">
                  <a:solidFill>
                    <a:schemeClr val="tx1"/>
                  </a:solidFill>
                </a:rPr>
                <a:t>RGB = 0, 161, 58 </a:t>
              </a:r>
            </a:p>
          </p:txBody>
        </p:sp>
      </p:grpSp>
      <p:grpSp>
        <p:nvGrpSpPr>
          <p:cNvPr id="160" name="Group 159"/>
          <p:cNvGrpSpPr/>
          <p:nvPr userDrawn="1"/>
        </p:nvGrpSpPr>
        <p:grpSpPr>
          <a:xfrm>
            <a:off x="12263437" y="3542534"/>
            <a:ext cx="3681703" cy="2424674"/>
            <a:chOff x="12263437" y="3542534"/>
            <a:chExt cx="3681703" cy="2424674"/>
          </a:xfrm>
        </p:grpSpPr>
        <p:sp>
          <p:nvSpPr>
            <p:cNvPr id="16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dirty="0"/>
            </a:p>
          </p:txBody>
        </p:sp>
        <p:sp>
          <p:nvSpPr>
            <p:cNvPr id="162" name="Rectangle 16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dirty="0">
                  <a:solidFill>
                    <a:schemeClr val="tx1"/>
                  </a:solidFill>
                  <a:latin typeface="+mj-lt"/>
                </a:rPr>
                <a:t>CROP PICTURE</a:t>
              </a:r>
            </a:p>
            <a:p>
              <a:pPr algn="l"/>
              <a:r>
                <a:rPr lang="en-GB" sz="1000" b="0" i="0" noProof="0" dirty="0">
                  <a:solidFill>
                    <a:schemeClr val="tx1"/>
                  </a:solidFill>
                </a:rPr>
                <a:t>Select picture &gt; click</a:t>
              </a:r>
              <a:r>
                <a:rPr lang="en-GB" sz="1000" b="0" i="0" baseline="0" noProof="0" dirty="0">
                  <a:solidFill>
                    <a:schemeClr val="tx1"/>
                  </a:solidFill>
                </a:rPr>
                <a:t> on tab </a:t>
              </a:r>
              <a:r>
                <a:rPr lang="en-GB" sz="1000" b="1" i="0" baseline="0" noProof="0" dirty="0">
                  <a:solidFill>
                    <a:schemeClr val="tx1"/>
                  </a:solidFill>
                </a:rPr>
                <a:t>“Picture Tools”</a:t>
              </a:r>
              <a:r>
                <a:rPr lang="en-GB" sz="1000" b="0" i="0" baseline="0" noProof="0" dirty="0">
                  <a:solidFill>
                    <a:schemeClr val="tx1"/>
                  </a:solidFill>
                </a:rPr>
                <a:t> &gt; </a:t>
              </a:r>
              <a:r>
                <a:rPr lang="en-GB" sz="1000" b="1" i="0" baseline="0" noProof="0" dirty="0">
                  <a:solidFill>
                    <a:schemeClr val="tx1"/>
                  </a:solidFill>
                </a:rPr>
                <a:t>“Format”</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noProof="0" dirty="0">
                  <a:solidFill>
                    <a:schemeClr val="tx1"/>
                  </a:solidFill>
                </a:rPr>
                <a:t>Click</a:t>
              </a:r>
              <a:r>
                <a:rPr lang="en-GB" sz="1000" b="0" i="0" baseline="0" noProof="0" dirty="0">
                  <a:solidFill>
                    <a:schemeClr val="tx1"/>
                  </a:solidFill>
                </a:rPr>
                <a:t> on the icon above </a:t>
              </a:r>
              <a:r>
                <a:rPr lang="en-GB" sz="1000" b="1" i="0" baseline="0" noProof="0" dirty="0">
                  <a:solidFill>
                    <a:schemeClr val="tx1"/>
                  </a:solidFill>
                </a:rPr>
                <a:t>“Crop”</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baseline="0" noProof="0" dirty="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dirty="0">
                  <a:solidFill>
                    <a:schemeClr val="tx1"/>
                  </a:solidFill>
                </a:rPr>
                <a:t>Use the </a:t>
              </a:r>
              <a:r>
                <a:rPr lang="en-GB" sz="1000" b="1" i="0" noProof="0" dirty="0">
                  <a:solidFill>
                    <a:schemeClr val="tx1"/>
                  </a:solidFill>
                </a:rPr>
                <a:t>“circular scale icon” </a:t>
              </a:r>
              <a:r>
                <a:rPr lang="en-GB" sz="1000" b="0" i="0" noProof="0" dirty="0">
                  <a:solidFill>
                    <a:schemeClr val="tx1"/>
                  </a:solidFill>
                </a:rPr>
                <a:t>to scale your picture within the cropped region.</a:t>
              </a:r>
            </a:p>
            <a:p>
              <a:pPr algn="l"/>
              <a:endParaRPr lang="en-GB" sz="1000" b="0" i="0" noProof="0" dirty="0">
                <a:solidFill>
                  <a:schemeClr val="tx1"/>
                </a:solidFill>
              </a:endParaRPr>
            </a:p>
            <a:p>
              <a:pPr algn="l"/>
              <a:endParaRPr lang="en-GB" sz="1000" b="0" i="0" noProof="0" dirty="0">
                <a:solidFill>
                  <a:schemeClr val="tx1"/>
                </a:solidFill>
              </a:endParaRPr>
            </a:p>
          </p:txBody>
        </p:sp>
        <p:pic>
          <p:nvPicPr>
            <p:cNvPr id="163" name="Picture 162"/>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164" name="Picture 163"/>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165" name="Picture 164"/>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66" name="Picture 165"/>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67" name="Group 166"/>
            <p:cNvGrpSpPr/>
            <p:nvPr userDrawn="1"/>
          </p:nvGrpSpPr>
          <p:grpSpPr>
            <a:xfrm>
              <a:off x="14367592" y="4149392"/>
              <a:ext cx="511967" cy="758182"/>
              <a:chOff x="14093278" y="4121452"/>
              <a:chExt cx="511967" cy="758182"/>
            </a:xfrm>
          </p:grpSpPr>
          <p:pic>
            <p:nvPicPr>
              <p:cNvPr id="171" name="Picture 170"/>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72" name="Rectangle 171"/>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cxnSp>
          <p:nvCxnSpPr>
            <p:cNvPr id="168" name="Straight Arrow Connector 167"/>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Oval 169"/>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
        <p:nvSpPr>
          <p:cNvPr id="147" name="Rectangle 104"/>
          <p:cNvSpPr>
            <a:spLocks noChangeArrowheads="1"/>
          </p:cNvSpPr>
          <p:nvPr userDrawn="1"/>
        </p:nvSpPr>
        <p:spPr bwMode="gray">
          <a:xfrm flipH="1">
            <a:off x="-3101345" y="5619201"/>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NAME OF PRESENTER (ONE LINE)</a:t>
            </a:r>
          </a:p>
        </p:txBody>
      </p:sp>
      <p:sp>
        <p:nvSpPr>
          <p:cNvPr id="148" name="Rectangle 104"/>
          <p:cNvSpPr>
            <a:spLocks noChangeArrowheads="1"/>
          </p:cNvSpPr>
          <p:nvPr userDrawn="1"/>
        </p:nvSpPr>
        <p:spPr bwMode="gray">
          <a:xfrm flipH="1">
            <a:off x="-3101344" y="4680749"/>
            <a:ext cx="3018790" cy="729451"/>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SUBTITLE HERE NOT MORE THAN 2 LINES OF TEXT</a:t>
            </a:r>
          </a:p>
        </p:txBody>
      </p:sp>
      <p:sp>
        <p:nvSpPr>
          <p:cNvPr id="149" name="Rectangle 104"/>
          <p:cNvSpPr>
            <a:spLocks noChangeArrowheads="1"/>
          </p:cNvSpPr>
          <p:nvPr userDrawn="1"/>
        </p:nvSpPr>
        <p:spPr bwMode="gray">
          <a:xfrm flipH="1">
            <a:off x="-3101343" y="3329475"/>
            <a:ext cx="3018790" cy="1227735"/>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TITLE HERE NOT MORE THAN 2 LINES OF TEXT</a:t>
            </a:r>
          </a:p>
        </p:txBody>
      </p:sp>
      <p:grpSp>
        <p:nvGrpSpPr>
          <p:cNvPr id="150" name="Group 149"/>
          <p:cNvGrpSpPr/>
          <p:nvPr userDrawn="1"/>
        </p:nvGrpSpPr>
        <p:grpSpPr>
          <a:xfrm>
            <a:off x="-3101342" y="3329475"/>
            <a:ext cx="3018791" cy="1227735"/>
            <a:chOff x="-460208" y="32235"/>
            <a:chExt cx="377657" cy="1227735"/>
          </a:xfrm>
        </p:grpSpPr>
        <p:cxnSp>
          <p:nvCxnSpPr>
            <p:cNvPr id="151" name="Straight Connector 150"/>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52" name="Straight Connector 151"/>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153" name="Group 152"/>
          <p:cNvGrpSpPr/>
          <p:nvPr userDrawn="1"/>
        </p:nvGrpSpPr>
        <p:grpSpPr>
          <a:xfrm>
            <a:off x="-3101342" y="4680750"/>
            <a:ext cx="3018791" cy="729450"/>
            <a:chOff x="-460208" y="32235"/>
            <a:chExt cx="377657" cy="729450"/>
          </a:xfrm>
        </p:grpSpPr>
        <p:cxnSp>
          <p:nvCxnSpPr>
            <p:cNvPr id="154" name="Straight Connector 153"/>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55" name="Straight Connector 154"/>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156" name="Group 155"/>
          <p:cNvGrpSpPr/>
          <p:nvPr userDrawn="1"/>
        </p:nvGrpSpPr>
        <p:grpSpPr>
          <a:xfrm>
            <a:off x="-3101342" y="5619202"/>
            <a:ext cx="3018791" cy="282149"/>
            <a:chOff x="-460208" y="479536"/>
            <a:chExt cx="377657" cy="282149"/>
          </a:xfrm>
        </p:grpSpPr>
        <p:cxnSp>
          <p:nvCxnSpPr>
            <p:cNvPr id="157" name="Straight Connector 156"/>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58" name="Straight Connector 157"/>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59" name="Rectangle 104"/>
          <p:cNvSpPr>
            <a:spLocks noChangeArrowheads="1"/>
          </p:cNvSpPr>
          <p:nvPr userDrawn="1"/>
        </p:nvSpPr>
        <p:spPr bwMode="gray">
          <a:xfrm flipH="1">
            <a:off x="-3101345" y="5908482"/>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LOCATION, DATE (ONE LINE)</a:t>
            </a:r>
          </a:p>
        </p:txBody>
      </p:sp>
      <p:grpSp>
        <p:nvGrpSpPr>
          <p:cNvPr id="173" name="Group 172"/>
          <p:cNvGrpSpPr/>
          <p:nvPr userDrawn="1"/>
        </p:nvGrpSpPr>
        <p:grpSpPr>
          <a:xfrm>
            <a:off x="-3101342" y="5908483"/>
            <a:ext cx="3018791" cy="282149"/>
            <a:chOff x="-460208" y="479536"/>
            <a:chExt cx="377657" cy="282149"/>
          </a:xfrm>
        </p:grpSpPr>
        <p:cxnSp>
          <p:nvCxnSpPr>
            <p:cNvPr id="174" name="Straight Connector 173"/>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75" name="Straight Connector 174"/>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Tree>
    <p:extLst>
      <p:ext uri="{BB962C8B-B14F-4D97-AF65-F5344CB8AC3E}">
        <p14:creationId xmlns:p14="http://schemas.microsoft.com/office/powerpoint/2010/main" val="801778077"/>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ull image Slide With Blu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a:p>
        </p:txBody>
      </p:sp>
      <p:grpSp>
        <p:nvGrpSpPr>
          <p:cNvPr id="52" name="Group 51"/>
          <p:cNvGrpSpPr/>
          <p:nvPr userDrawn="1"/>
        </p:nvGrpSpPr>
        <p:grpSpPr>
          <a:xfrm>
            <a:off x="11231550" y="6250328"/>
            <a:ext cx="301637" cy="363217"/>
            <a:chOff x="10789528" y="6237520"/>
            <a:chExt cx="312274" cy="376026"/>
          </a:xfrm>
        </p:grpSpPr>
        <p:sp>
          <p:nvSpPr>
            <p:cNvPr id="53" name="Freeform 5"/>
            <p:cNvSpPr>
              <a:spLocks/>
            </p:cNvSpPr>
            <p:nvPr userDrawn="1"/>
          </p:nvSpPr>
          <p:spPr bwMode="auto">
            <a:xfrm>
              <a:off x="10789528" y="6237520"/>
              <a:ext cx="312274" cy="376026"/>
            </a:xfrm>
            <a:custGeom>
              <a:avLst/>
              <a:gdLst>
                <a:gd name="T0" fmla="*/ 358 w 424"/>
                <a:gd name="T1" fmla="*/ 55 h 509"/>
                <a:gd name="T2" fmla="*/ 209 w 424"/>
                <a:gd name="T3" fmla="*/ 0 h 509"/>
                <a:gd name="T4" fmla="*/ 62 w 424"/>
                <a:gd name="T5" fmla="*/ 61 h 509"/>
                <a:gd name="T6" fmla="*/ 0 w 424"/>
                <a:gd name="T7" fmla="*/ 206 h 509"/>
                <a:gd name="T8" fmla="*/ 141 w 424"/>
                <a:gd name="T9" fmla="*/ 398 h 509"/>
                <a:gd name="T10" fmla="*/ 184 w 424"/>
                <a:gd name="T11" fmla="*/ 330 h 509"/>
                <a:gd name="T12" fmla="*/ 80 w 424"/>
                <a:gd name="T13" fmla="*/ 205 h 509"/>
                <a:gd name="T14" fmla="*/ 211 w 424"/>
                <a:gd name="T15" fmla="*/ 76 h 509"/>
                <a:gd name="T16" fmla="*/ 345 w 424"/>
                <a:gd name="T17" fmla="*/ 202 h 509"/>
                <a:gd name="T18" fmla="*/ 311 w 424"/>
                <a:gd name="T19" fmla="*/ 299 h 509"/>
                <a:gd name="T20" fmla="*/ 310 w 424"/>
                <a:gd name="T21" fmla="*/ 299 h 509"/>
                <a:gd name="T22" fmla="*/ 310 w 424"/>
                <a:gd name="T23" fmla="*/ 300 h 509"/>
                <a:gd name="T24" fmla="*/ 169 w 424"/>
                <a:gd name="T25" fmla="*/ 509 h 509"/>
                <a:gd name="T26" fmla="*/ 242 w 424"/>
                <a:gd name="T27" fmla="*/ 509 h 509"/>
                <a:gd name="T28" fmla="*/ 275 w 424"/>
                <a:gd name="T29" fmla="*/ 491 h 509"/>
                <a:gd name="T30" fmla="*/ 352 w 424"/>
                <a:gd name="T31" fmla="*/ 366 h 509"/>
                <a:gd name="T32" fmla="*/ 367 w 424"/>
                <a:gd name="T33" fmla="*/ 343 h 509"/>
                <a:gd name="T34" fmla="*/ 424 w 424"/>
                <a:gd name="T35" fmla="*/ 200 h 509"/>
                <a:gd name="T36" fmla="*/ 358 w 424"/>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4" h="509">
                  <a:moveTo>
                    <a:pt x="358" y="55"/>
                  </a:moveTo>
                  <a:cubicBezTo>
                    <a:pt x="319" y="20"/>
                    <a:pt x="264" y="0"/>
                    <a:pt x="209" y="0"/>
                  </a:cubicBezTo>
                  <a:cubicBezTo>
                    <a:pt x="154" y="0"/>
                    <a:pt x="101" y="22"/>
                    <a:pt x="62" y="61"/>
                  </a:cubicBezTo>
                  <a:cubicBezTo>
                    <a:pt x="22" y="100"/>
                    <a:pt x="0" y="152"/>
                    <a:pt x="0" y="206"/>
                  </a:cubicBezTo>
                  <a:cubicBezTo>
                    <a:pt x="0" y="296"/>
                    <a:pt x="56" y="372"/>
                    <a:pt x="141" y="398"/>
                  </a:cubicBezTo>
                  <a:cubicBezTo>
                    <a:pt x="184" y="330"/>
                    <a:pt x="184" y="330"/>
                    <a:pt x="184" y="330"/>
                  </a:cubicBezTo>
                  <a:cubicBezTo>
                    <a:pt x="124" y="319"/>
                    <a:pt x="80" y="268"/>
                    <a:pt x="80" y="205"/>
                  </a:cubicBezTo>
                  <a:cubicBezTo>
                    <a:pt x="80" y="134"/>
                    <a:pt x="138" y="76"/>
                    <a:pt x="211" y="76"/>
                  </a:cubicBezTo>
                  <a:cubicBezTo>
                    <a:pt x="277" y="76"/>
                    <a:pt x="345" y="123"/>
                    <a:pt x="345" y="202"/>
                  </a:cubicBezTo>
                  <a:cubicBezTo>
                    <a:pt x="345" y="239"/>
                    <a:pt x="327" y="271"/>
                    <a:pt x="311" y="299"/>
                  </a:cubicBezTo>
                  <a:cubicBezTo>
                    <a:pt x="310" y="299"/>
                    <a:pt x="310" y="299"/>
                    <a:pt x="310" y="299"/>
                  </a:cubicBezTo>
                  <a:cubicBezTo>
                    <a:pt x="310" y="300"/>
                    <a:pt x="310" y="300"/>
                    <a:pt x="310" y="300"/>
                  </a:cubicBezTo>
                  <a:cubicBezTo>
                    <a:pt x="169" y="509"/>
                    <a:pt x="169" y="509"/>
                    <a:pt x="169" y="509"/>
                  </a:cubicBezTo>
                  <a:cubicBezTo>
                    <a:pt x="242" y="509"/>
                    <a:pt x="242" y="509"/>
                    <a:pt x="242" y="509"/>
                  </a:cubicBezTo>
                  <a:cubicBezTo>
                    <a:pt x="255" y="509"/>
                    <a:pt x="268" y="502"/>
                    <a:pt x="275" y="491"/>
                  </a:cubicBezTo>
                  <a:cubicBezTo>
                    <a:pt x="352" y="366"/>
                    <a:pt x="352" y="366"/>
                    <a:pt x="352" y="366"/>
                  </a:cubicBezTo>
                  <a:cubicBezTo>
                    <a:pt x="357" y="358"/>
                    <a:pt x="362" y="350"/>
                    <a:pt x="367" y="343"/>
                  </a:cubicBezTo>
                  <a:cubicBezTo>
                    <a:pt x="395" y="297"/>
                    <a:pt x="424" y="249"/>
                    <a:pt x="424" y="200"/>
                  </a:cubicBezTo>
                  <a:cubicBezTo>
                    <a:pt x="424" y="127"/>
                    <a:pt x="388" y="81"/>
                    <a:pt x="358" y="55"/>
                  </a:cubicBezTo>
                </a:path>
              </a:pathLst>
            </a:cu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54" name="Oval 6"/>
            <p:cNvSpPr>
              <a:spLocks noChangeArrowheads="1"/>
            </p:cNvSpPr>
            <p:nvPr userDrawn="1"/>
          </p:nvSpPr>
          <p:spPr bwMode="auto">
            <a:xfrm>
              <a:off x="10905145" y="6343773"/>
              <a:ext cx="81760" cy="82121"/>
            </a:xfrm>
            <a:prstGeom prst="ellipse">
              <a:avLst/>
            </a:pr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55"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dirty="0"/>
          </a:p>
        </p:txBody>
      </p:sp>
      <p:sp>
        <p:nvSpPr>
          <p:cNvPr id="56"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
        <p:nvSpPr>
          <p:cNvPr id="57" name="Rectangle 104"/>
          <p:cNvSpPr>
            <a:spLocks noChangeArrowheads="1"/>
          </p:cNvSpPr>
          <p:nvPr userDrawn="1"/>
        </p:nvSpPr>
        <p:spPr bwMode="gray">
          <a:xfrm flipH="1">
            <a:off x="-3101342" y="503263"/>
            <a:ext cx="3018787" cy="756707"/>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TITLE HERE NOT MORE THAN 2 LINES OF TEXT</a:t>
            </a:r>
          </a:p>
        </p:txBody>
      </p:sp>
      <p:grpSp>
        <p:nvGrpSpPr>
          <p:cNvPr id="58" name="Group 57"/>
          <p:cNvGrpSpPr/>
          <p:nvPr userDrawn="1"/>
        </p:nvGrpSpPr>
        <p:grpSpPr>
          <a:xfrm>
            <a:off x="-3101340" y="515833"/>
            <a:ext cx="3018790" cy="744137"/>
            <a:chOff x="-460208" y="515833"/>
            <a:chExt cx="377657" cy="744137"/>
          </a:xfrm>
        </p:grpSpPr>
        <p:cxnSp>
          <p:nvCxnSpPr>
            <p:cNvPr id="59" name="Straight Connector 58"/>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60" name="Straight Connector 59"/>
            <p:cNvCxnSpPr/>
            <p:nvPr userDrawn="1"/>
          </p:nvCxnSpPr>
          <p:spPr bwMode="gray">
            <a:xfrm flipH="1">
              <a:off x="-460208" y="515833"/>
              <a:ext cx="377657" cy="0"/>
            </a:xfrm>
            <a:prstGeom prst="line">
              <a:avLst/>
            </a:prstGeom>
            <a:noFill/>
            <a:ln w="6350" cap="flat" cmpd="sng" algn="ctr">
              <a:solidFill>
                <a:srgbClr val="FF0000"/>
              </a:solidFill>
              <a:prstDash val="dash"/>
              <a:miter lim="800000"/>
            </a:ln>
            <a:effectLst/>
          </p:spPr>
        </p:cxnSp>
      </p:grpSp>
      <p:sp>
        <p:nvSpPr>
          <p:cNvPr id="65" name="Rectangle 64"/>
          <p:cNvSpPr/>
          <p:nvPr userDrawn="1"/>
        </p:nvSpPr>
        <p:spPr bwMode="gray">
          <a:xfrm>
            <a:off x="-3101340" y="1544635"/>
            <a:ext cx="3018790" cy="437965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08000" rIns="180000" bIns="108000" rtlCol="0" anchor="t" anchorCtr="0">
            <a:noAutofit/>
          </a:bodyPr>
          <a:lstStyle/>
          <a:p>
            <a:pPr algn="l"/>
            <a:r>
              <a:rPr lang="en-US" sz="1200" b="1" dirty="0">
                <a:solidFill>
                  <a:schemeClr val="tx1"/>
                </a:solidFill>
                <a:latin typeface="+mj-lt"/>
              </a:rPr>
              <a:t>INSERT IMAGE VIA</a:t>
            </a:r>
          </a:p>
          <a:p>
            <a:pPr algn="l"/>
            <a:r>
              <a:rPr lang="en-US" sz="1100" b="0" dirty="0">
                <a:solidFill>
                  <a:schemeClr val="tx1"/>
                </a:solidFill>
              </a:rPr>
              <a:t>Go to TAB </a:t>
            </a:r>
            <a:r>
              <a:rPr lang="en-US" sz="1100" b="1" dirty="0">
                <a:solidFill>
                  <a:schemeClr val="tx1"/>
                </a:solidFill>
              </a:rPr>
              <a:t>“Design” </a:t>
            </a:r>
            <a:r>
              <a:rPr lang="en-US" sz="1100" b="0" dirty="0">
                <a:solidFill>
                  <a:schemeClr val="tx1"/>
                </a:solidFill>
              </a:rPr>
              <a:t>&gt;</a:t>
            </a:r>
          </a:p>
          <a:p>
            <a:pPr algn="l"/>
            <a:r>
              <a:rPr lang="en-US" sz="1100" b="0" dirty="0">
                <a:solidFill>
                  <a:schemeClr val="tx1"/>
                </a:solidFill>
              </a:rPr>
              <a:t>Click </a:t>
            </a:r>
            <a:r>
              <a:rPr lang="en-US" sz="1100" b="1" dirty="0">
                <a:solidFill>
                  <a:schemeClr val="tx1"/>
                </a:solidFill>
              </a:rPr>
              <a:t>Format Background </a:t>
            </a:r>
            <a:r>
              <a:rPr lang="en-US" sz="1100" b="0" dirty="0">
                <a:solidFill>
                  <a:schemeClr val="tx1"/>
                </a:solidFill>
              </a:rPr>
              <a:t>&gt; </a:t>
            </a:r>
            <a:br>
              <a:rPr lang="en-US" sz="1100" b="0" dirty="0">
                <a:solidFill>
                  <a:schemeClr val="tx1"/>
                </a:solidFill>
              </a:rPr>
            </a:br>
            <a:r>
              <a:rPr lang="en-US" sz="1100" b="0" dirty="0">
                <a:solidFill>
                  <a:schemeClr val="tx1"/>
                </a:solidFill>
              </a:rPr>
              <a:t>Now click </a:t>
            </a:r>
            <a:r>
              <a:rPr lang="en-US" sz="1100" b="1" dirty="0">
                <a:solidFill>
                  <a:schemeClr val="tx1"/>
                </a:solidFill>
              </a:rPr>
              <a:t>Picture</a:t>
            </a:r>
            <a:r>
              <a:rPr lang="en-US" sz="1100" b="1" baseline="0" dirty="0">
                <a:solidFill>
                  <a:schemeClr val="tx1"/>
                </a:solidFill>
              </a:rPr>
              <a:t> or texture fill </a:t>
            </a:r>
            <a:r>
              <a:rPr lang="en-US" sz="1100" b="0" baseline="0" dirty="0">
                <a:solidFill>
                  <a:schemeClr val="tx1"/>
                </a:solidFill>
              </a:rPr>
              <a:t>&gt;</a:t>
            </a:r>
          </a:p>
          <a:p>
            <a:pPr algn="l"/>
            <a:r>
              <a:rPr lang="en-US" sz="1100" b="0" i="0" baseline="0" dirty="0">
                <a:solidFill>
                  <a:schemeClr val="tx1"/>
                </a:solidFill>
              </a:rPr>
              <a:t>Click </a:t>
            </a:r>
            <a:r>
              <a:rPr lang="en-US" sz="1100" b="1" i="0" baseline="0" dirty="0">
                <a:solidFill>
                  <a:schemeClr val="tx1"/>
                </a:solidFill>
              </a:rPr>
              <a:t>“File” </a:t>
            </a:r>
            <a:r>
              <a:rPr lang="en-US" sz="1100" b="0" i="0" baseline="0" dirty="0">
                <a:solidFill>
                  <a:schemeClr val="tx1"/>
                </a:solidFill>
              </a:rPr>
              <a:t>to browse to </a:t>
            </a:r>
            <a:r>
              <a:rPr lang="en-US" sz="1100" b="0" baseline="0" dirty="0">
                <a:solidFill>
                  <a:schemeClr val="tx1"/>
                </a:solidFill>
              </a:rPr>
              <a:t>your image</a:t>
            </a:r>
          </a:p>
          <a:p>
            <a:pPr algn="l"/>
            <a:r>
              <a:rPr lang="en-US" sz="1100" b="0" baseline="0" dirty="0">
                <a:solidFill>
                  <a:schemeClr val="tx1"/>
                </a:solidFill>
              </a:rPr>
              <a:t>Make sure </a:t>
            </a:r>
            <a:r>
              <a:rPr lang="en-US" sz="1100" b="1" i="0" baseline="0" dirty="0">
                <a:solidFill>
                  <a:schemeClr val="tx1"/>
                </a:solidFill>
              </a:rPr>
              <a:t>“Tile picture as texture”  </a:t>
            </a:r>
            <a:r>
              <a:rPr lang="en-US" sz="1100" b="0" baseline="0" dirty="0">
                <a:solidFill>
                  <a:schemeClr val="tx1"/>
                </a:solidFill>
              </a:rPr>
              <a:t>is ticked</a:t>
            </a:r>
            <a:endParaRPr lang="en-US" sz="1100" b="0" dirty="0">
              <a:solidFill>
                <a:schemeClr val="tx1"/>
              </a:solidFill>
            </a:endParaRPr>
          </a:p>
        </p:txBody>
      </p:sp>
      <p:cxnSp>
        <p:nvCxnSpPr>
          <p:cNvPr id="69" name="Straight Connector 68"/>
          <p:cNvCxnSpPr/>
          <p:nvPr userDrawn="1"/>
        </p:nvCxnSpPr>
        <p:spPr bwMode="gray">
          <a:xfrm flipH="1">
            <a:off x="-3101345" y="1544638"/>
            <a:ext cx="3018791" cy="0"/>
          </a:xfrm>
          <a:prstGeom prst="line">
            <a:avLst/>
          </a:prstGeom>
          <a:noFill/>
          <a:ln w="6350" cap="flat" cmpd="sng" algn="ctr">
            <a:solidFill>
              <a:srgbClr val="FF0000"/>
            </a:solidFill>
            <a:prstDash val="dash"/>
            <a:miter lim="800000"/>
          </a:ln>
          <a:effectLst/>
        </p:spPr>
      </p:cxnSp>
      <p:sp>
        <p:nvSpPr>
          <p:cNvPr id="110" name="Rectangle 104"/>
          <p:cNvSpPr>
            <a:spLocks noChangeArrowheads="1"/>
          </p:cNvSpPr>
          <p:nvPr userDrawn="1"/>
        </p:nvSpPr>
        <p:spPr bwMode="gray">
          <a:xfrm>
            <a:off x="12263437" y="6019797"/>
            <a:ext cx="3681702" cy="842966"/>
          </a:xfrm>
          <a:prstGeom prst="rect">
            <a:avLst/>
          </a:prstGeom>
          <a:solidFill>
            <a:srgbClr val="E6E6E6"/>
          </a:solidFill>
          <a:ln>
            <a:noFill/>
          </a:ln>
          <a:effectLst/>
        </p:spPr>
        <p:txBody>
          <a:bodyPr wrap="square" lIns="180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dirty="0">
                <a:ln>
                  <a:noFill/>
                </a:ln>
                <a:solidFill>
                  <a:schemeClr val="tx1"/>
                </a:solidFill>
                <a:effectLst/>
                <a:uLnTx/>
                <a:uFillTx/>
                <a:latin typeface="+mj-lt"/>
              </a:rPr>
              <a:t>NO CONTENT BETWEEN THESE RED LINES</a:t>
            </a:r>
          </a:p>
        </p:txBody>
      </p:sp>
      <p:grpSp>
        <p:nvGrpSpPr>
          <p:cNvPr id="111" name="Group 110"/>
          <p:cNvGrpSpPr/>
          <p:nvPr userDrawn="1"/>
        </p:nvGrpSpPr>
        <p:grpSpPr>
          <a:xfrm>
            <a:off x="12266222" y="6019797"/>
            <a:ext cx="3678917" cy="834408"/>
            <a:chOff x="-460208" y="425562"/>
            <a:chExt cx="377657" cy="834408"/>
          </a:xfrm>
        </p:grpSpPr>
        <p:cxnSp>
          <p:nvCxnSpPr>
            <p:cNvPr id="112" name="Straight Connector 111"/>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13" name="Straight Connector 112"/>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grpSp>
        <p:nvGrpSpPr>
          <p:cNvPr id="114" name="Group 113"/>
          <p:cNvGrpSpPr/>
          <p:nvPr userDrawn="1"/>
        </p:nvGrpSpPr>
        <p:grpSpPr>
          <a:xfrm>
            <a:off x="12263438" y="0"/>
            <a:ext cx="3681702" cy="3436620"/>
            <a:chOff x="12263438" y="0"/>
            <a:chExt cx="3681702" cy="3436620"/>
          </a:xfrm>
        </p:grpSpPr>
        <p:sp>
          <p:nvSpPr>
            <p:cNvPr id="115"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dirty="0">
                <a:solidFill>
                  <a:schemeClr val="tx1"/>
                </a:solidFill>
              </a:endParaRPr>
            </a:p>
          </p:txBody>
        </p:sp>
        <p:sp>
          <p:nvSpPr>
            <p:cNvPr id="116"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7"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Grey </a:t>
              </a:r>
            </a:p>
            <a:p>
              <a:pPr>
                <a:lnSpc>
                  <a:spcPct val="50000"/>
                </a:lnSpc>
                <a:spcBef>
                  <a:spcPct val="20000"/>
                </a:spcBef>
                <a:spcAft>
                  <a:spcPct val="20000"/>
                </a:spcAft>
              </a:pPr>
              <a:r>
                <a:rPr lang="en-GB" altLang="en-US" sz="1000" dirty="0">
                  <a:solidFill>
                    <a:schemeClr val="tx1"/>
                  </a:solidFill>
                </a:rPr>
                <a:t>RGB = 244, 244, 244</a:t>
              </a:r>
            </a:p>
          </p:txBody>
        </p:sp>
        <p:sp>
          <p:nvSpPr>
            <p:cNvPr id="118"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9"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Text Colour</a:t>
              </a:r>
            </a:p>
            <a:p>
              <a:pPr>
                <a:lnSpc>
                  <a:spcPct val="50000"/>
                </a:lnSpc>
                <a:spcBef>
                  <a:spcPct val="20000"/>
                </a:spcBef>
                <a:spcAft>
                  <a:spcPct val="20000"/>
                </a:spcAft>
              </a:pPr>
              <a:r>
                <a:rPr lang="en-GB" altLang="en-US" sz="1000" dirty="0">
                  <a:solidFill>
                    <a:schemeClr val="tx1"/>
                  </a:solidFill>
                </a:rPr>
                <a:t>RGB = 112, 111, 111</a:t>
              </a:r>
            </a:p>
          </p:txBody>
        </p:sp>
        <p:sp>
          <p:nvSpPr>
            <p:cNvPr id="120"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chemeClr val="tx1"/>
                  </a:solidFill>
                  <a:latin typeface="+mj-lt"/>
                </a:rPr>
                <a:t>COLOUR GUIDELINES</a:t>
              </a:r>
            </a:p>
          </p:txBody>
        </p:sp>
        <p:sp>
          <p:nvSpPr>
            <p:cNvPr id="121"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22"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2</a:t>
              </a:r>
            </a:p>
            <a:p>
              <a:pPr>
                <a:lnSpc>
                  <a:spcPct val="50000"/>
                </a:lnSpc>
                <a:spcBef>
                  <a:spcPct val="20000"/>
                </a:spcBef>
                <a:spcAft>
                  <a:spcPct val="20000"/>
                </a:spcAft>
              </a:pPr>
              <a:r>
                <a:rPr lang="en-GB" altLang="en-US" sz="1000" dirty="0">
                  <a:solidFill>
                    <a:schemeClr val="tx1"/>
                  </a:solidFill>
                </a:rPr>
                <a:t>RGB = 0, 105, 180</a:t>
              </a:r>
            </a:p>
          </p:txBody>
        </p:sp>
        <p:sp>
          <p:nvSpPr>
            <p:cNvPr id="123"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4"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4</a:t>
              </a:r>
            </a:p>
            <a:p>
              <a:pPr>
                <a:lnSpc>
                  <a:spcPct val="50000"/>
                </a:lnSpc>
                <a:spcBef>
                  <a:spcPct val="20000"/>
                </a:spcBef>
                <a:spcAft>
                  <a:spcPct val="20000"/>
                </a:spcAft>
              </a:pPr>
              <a:r>
                <a:rPr lang="en-GB" altLang="en-US" sz="1000" dirty="0">
                  <a:solidFill>
                    <a:schemeClr val="tx1"/>
                  </a:solidFill>
                </a:rPr>
                <a:t>RGB = 0, 149, 219 </a:t>
              </a:r>
            </a:p>
          </p:txBody>
        </p:sp>
        <p:sp>
          <p:nvSpPr>
            <p:cNvPr id="125"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SECONDARY COLOURS (SC)</a:t>
              </a:r>
            </a:p>
          </p:txBody>
        </p:sp>
        <p:sp>
          <p:nvSpPr>
            <p:cNvPr id="126"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7"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Levi 9 Blue </a:t>
              </a:r>
            </a:p>
            <a:p>
              <a:pPr>
                <a:lnSpc>
                  <a:spcPct val="50000"/>
                </a:lnSpc>
                <a:spcBef>
                  <a:spcPct val="20000"/>
                </a:spcBef>
                <a:spcAft>
                  <a:spcPct val="20000"/>
                </a:spcAft>
              </a:pPr>
              <a:r>
                <a:rPr lang="en-GB" altLang="en-US" sz="1000" dirty="0">
                  <a:solidFill>
                    <a:schemeClr val="tx1"/>
                  </a:solidFill>
                </a:rPr>
                <a:t>RGB =20, 52, 160</a:t>
              </a:r>
            </a:p>
          </p:txBody>
        </p:sp>
        <p:sp>
          <p:nvSpPr>
            <p:cNvPr id="128"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9"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White </a:t>
              </a:r>
            </a:p>
            <a:p>
              <a:pPr>
                <a:lnSpc>
                  <a:spcPct val="50000"/>
                </a:lnSpc>
                <a:spcBef>
                  <a:spcPct val="20000"/>
                </a:spcBef>
                <a:spcAft>
                  <a:spcPct val="20000"/>
                </a:spcAft>
              </a:pPr>
              <a:r>
                <a:rPr lang="en-GB" altLang="en-US" sz="1000" dirty="0">
                  <a:solidFill>
                    <a:schemeClr val="tx1"/>
                  </a:solidFill>
                </a:rPr>
                <a:t>RGB = 255, 255, 255</a:t>
              </a:r>
            </a:p>
          </p:txBody>
        </p:sp>
        <p:sp>
          <p:nvSpPr>
            <p:cNvPr id="130"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31"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1 </a:t>
              </a:r>
            </a:p>
            <a:p>
              <a:pPr>
                <a:lnSpc>
                  <a:spcPct val="50000"/>
                </a:lnSpc>
                <a:spcBef>
                  <a:spcPct val="20000"/>
                </a:spcBef>
                <a:spcAft>
                  <a:spcPct val="20000"/>
                </a:spcAft>
              </a:pPr>
              <a:r>
                <a:rPr lang="en-GB" altLang="en-US" sz="1000" dirty="0">
                  <a:solidFill>
                    <a:schemeClr val="tx1"/>
                  </a:solidFill>
                </a:rPr>
                <a:t>RGB = 0, 79, 159</a:t>
              </a:r>
            </a:p>
          </p:txBody>
        </p:sp>
        <p:sp>
          <p:nvSpPr>
            <p:cNvPr id="132"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33"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3 </a:t>
              </a:r>
            </a:p>
            <a:p>
              <a:pPr>
                <a:lnSpc>
                  <a:spcPct val="50000"/>
                </a:lnSpc>
                <a:spcBef>
                  <a:spcPct val="20000"/>
                </a:spcBef>
                <a:spcAft>
                  <a:spcPct val="20000"/>
                </a:spcAft>
              </a:pPr>
              <a:r>
                <a:rPr lang="en-GB" altLang="en-US" sz="1000" dirty="0">
                  <a:solidFill>
                    <a:schemeClr val="tx1"/>
                  </a:solidFill>
                </a:rPr>
                <a:t>RGB = 0, 128, 201</a:t>
              </a:r>
            </a:p>
          </p:txBody>
        </p:sp>
        <p:sp>
          <p:nvSpPr>
            <p:cNvPr id="134"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PRIMARY COLOURS (PC)</a:t>
              </a:r>
            </a:p>
          </p:txBody>
        </p:sp>
        <p:sp>
          <p:nvSpPr>
            <p:cNvPr id="135" name="Rectangle 134"/>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6" name="Rectangle 135"/>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Pale</a:t>
              </a:r>
            </a:p>
            <a:p>
              <a:pPr>
                <a:lnSpc>
                  <a:spcPct val="50000"/>
                </a:lnSpc>
                <a:spcBef>
                  <a:spcPct val="20000"/>
                </a:spcBef>
                <a:spcAft>
                  <a:spcPct val="20000"/>
                </a:spcAft>
              </a:pPr>
              <a:r>
                <a:rPr lang="en-GB" altLang="en-US" sz="1000" dirty="0">
                  <a:solidFill>
                    <a:schemeClr val="tx1"/>
                  </a:solidFill>
                </a:rPr>
                <a:t>RGB = 255, 210, 3</a:t>
              </a:r>
            </a:p>
          </p:txBody>
        </p:sp>
        <p:sp>
          <p:nvSpPr>
            <p:cNvPr id="137" name="Rectangle 136"/>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8" name="Rectangle 137"/>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Pink</a:t>
              </a:r>
            </a:p>
            <a:p>
              <a:pPr>
                <a:lnSpc>
                  <a:spcPct val="50000"/>
                </a:lnSpc>
                <a:spcBef>
                  <a:spcPct val="20000"/>
                </a:spcBef>
                <a:spcAft>
                  <a:spcPct val="20000"/>
                </a:spcAft>
              </a:pPr>
              <a:r>
                <a:rPr lang="en-GB" altLang="en-US" sz="1000" dirty="0">
                  <a:solidFill>
                    <a:schemeClr val="tx1"/>
                  </a:solidFill>
                </a:rPr>
                <a:t>RGB = 255, 125, 119 </a:t>
              </a:r>
            </a:p>
          </p:txBody>
        </p:sp>
        <p:sp>
          <p:nvSpPr>
            <p:cNvPr id="139" name="Rectangle 138"/>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TERTIARY COLOURS (TC)</a:t>
              </a:r>
            </a:p>
          </p:txBody>
        </p:sp>
        <p:sp>
          <p:nvSpPr>
            <p:cNvPr id="140"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41"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Yellow</a:t>
              </a:r>
            </a:p>
            <a:p>
              <a:pPr>
                <a:lnSpc>
                  <a:spcPct val="50000"/>
                </a:lnSpc>
                <a:spcBef>
                  <a:spcPct val="20000"/>
                </a:spcBef>
                <a:spcAft>
                  <a:spcPct val="20000"/>
                </a:spcAft>
              </a:pPr>
              <a:r>
                <a:rPr lang="en-GB" altLang="en-US" sz="1000" dirty="0">
                  <a:solidFill>
                    <a:schemeClr val="tx1"/>
                  </a:solidFill>
                </a:rPr>
                <a:t>RGB = 246, 255, 0</a:t>
              </a:r>
            </a:p>
          </p:txBody>
        </p:sp>
        <p:sp>
          <p:nvSpPr>
            <p:cNvPr id="142"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43"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Orange</a:t>
              </a:r>
            </a:p>
            <a:p>
              <a:pPr>
                <a:lnSpc>
                  <a:spcPct val="50000"/>
                </a:lnSpc>
                <a:spcBef>
                  <a:spcPct val="20000"/>
                </a:spcBef>
                <a:spcAft>
                  <a:spcPct val="20000"/>
                </a:spcAft>
              </a:pPr>
              <a:r>
                <a:rPr lang="en-GB" altLang="en-US" sz="1000" dirty="0">
                  <a:solidFill>
                    <a:schemeClr val="tx1"/>
                  </a:solidFill>
                </a:rPr>
                <a:t>RGB = 255, 102, 8</a:t>
              </a:r>
            </a:p>
          </p:txBody>
        </p:sp>
        <p:sp>
          <p:nvSpPr>
            <p:cNvPr id="144" name="Rectangle 143"/>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5" name="Rectangle 144"/>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Teal</a:t>
              </a:r>
            </a:p>
            <a:p>
              <a:pPr>
                <a:lnSpc>
                  <a:spcPct val="50000"/>
                </a:lnSpc>
                <a:spcBef>
                  <a:spcPct val="20000"/>
                </a:spcBef>
                <a:spcAft>
                  <a:spcPct val="20000"/>
                </a:spcAft>
              </a:pPr>
              <a:r>
                <a:rPr lang="en-GB" altLang="en-US" sz="1000" dirty="0">
                  <a:solidFill>
                    <a:schemeClr val="tx1"/>
                  </a:solidFill>
                </a:rPr>
                <a:t>RGB = 0, 152, 146</a:t>
              </a:r>
            </a:p>
          </p:txBody>
        </p:sp>
        <p:sp>
          <p:nvSpPr>
            <p:cNvPr id="146"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7"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Green</a:t>
              </a:r>
            </a:p>
            <a:p>
              <a:pPr>
                <a:lnSpc>
                  <a:spcPct val="50000"/>
                </a:lnSpc>
                <a:spcBef>
                  <a:spcPct val="20000"/>
                </a:spcBef>
                <a:spcAft>
                  <a:spcPct val="20000"/>
                </a:spcAft>
              </a:pPr>
              <a:r>
                <a:rPr lang="en-GB" altLang="en-US" sz="1000" dirty="0">
                  <a:solidFill>
                    <a:schemeClr val="tx1"/>
                  </a:solidFill>
                </a:rPr>
                <a:t>RGB = 0, 161, 58 </a:t>
              </a:r>
            </a:p>
          </p:txBody>
        </p:sp>
      </p:grpSp>
      <p:sp>
        <p:nvSpPr>
          <p:cNvPr id="66" name="Rectangle 104"/>
          <p:cNvSpPr>
            <a:spLocks noChangeArrowheads="1"/>
          </p:cNvSpPr>
          <p:nvPr userDrawn="1"/>
        </p:nvSpPr>
        <p:spPr bwMode="gray">
          <a:xfrm flipH="1">
            <a:off x="-3101341" y="6019801"/>
            <a:ext cx="3018787" cy="8432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FOOTER </a:t>
            </a:r>
            <a:br>
              <a:rPr kumimoji="0" lang="en-GB" altLang="en-US" sz="1200" b="1" i="0" u="none" strike="noStrike" kern="0" cap="none" spc="0" normalizeH="0" baseline="0" noProof="0" dirty="0">
                <a:ln>
                  <a:noFill/>
                </a:ln>
                <a:solidFill>
                  <a:schemeClr val="tx1"/>
                </a:solidFill>
                <a:effectLst/>
                <a:uLnTx/>
                <a:uFillTx/>
                <a:latin typeface="+mj-lt"/>
              </a:rPr>
            </a:br>
            <a:r>
              <a:rPr kumimoji="0" lang="en-GB" altLang="en-US" sz="1050" b="0" i="0" u="none" strike="noStrike" kern="0" cap="none" spc="0" normalizeH="0" baseline="0" noProof="0" dirty="0">
                <a:ln>
                  <a:noFill/>
                </a:ln>
                <a:solidFill>
                  <a:schemeClr val="tx1"/>
                </a:solidFill>
                <a:effectLst/>
                <a:uLnTx/>
                <a:uFillTx/>
                <a:latin typeface="+mn-lt"/>
              </a:rPr>
              <a:t>- Go to tab </a:t>
            </a:r>
            <a:r>
              <a:rPr kumimoji="0" lang="en-GB" altLang="en-US" sz="1050" b="1" i="0" u="none" strike="noStrike" kern="0" cap="none" spc="0" normalizeH="0" baseline="0" noProof="0" dirty="0">
                <a:ln>
                  <a:noFill/>
                </a:ln>
                <a:solidFill>
                  <a:schemeClr val="tx1"/>
                </a:solidFill>
                <a:effectLst/>
                <a:uLnTx/>
                <a:uFillTx/>
                <a:latin typeface="+mn-lt"/>
              </a:rPr>
              <a:t>“insert”</a:t>
            </a:r>
            <a:r>
              <a:rPr kumimoji="0" lang="en-GB" altLang="en-US" sz="1050" b="0" i="0" u="none" strike="noStrike" kern="0" cap="none" spc="0" normalizeH="0" baseline="0" noProof="0" dirty="0">
                <a:ln>
                  <a:noFill/>
                </a:ln>
                <a:solidFill>
                  <a:schemeClr val="tx1"/>
                </a:solidFill>
                <a:effectLst/>
                <a:uLnTx/>
                <a:uFillTx/>
                <a:latin typeface="+mn-lt"/>
              </a:rPr>
              <a:t> </a:t>
            </a:r>
            <a:br>
              <a:rPr kumimoji="0" lang="en-GB" altLang="en-US" sz="1050" b="0" i="0" u="none" strike="noStrike" kern="0" cap="none" spc="0" normalizeH="0" baseline="0" noProof="0" dirty="0">
                <a:ln>
                  <a:noFill/>
                </a:ln>
                <a:solidFill>
                  <a:schemeClr val="tx1"/>
                </a:solidFill>
                <a:effectLst/>
                <a:uLnTx/>
                <a:uFillTx/>
                <a:latin typeface="+mn-lt"/>
              </a:rPr>
            </a:br>
            <a:r>
              <a:rPr kumimoji="0" lang="en-GB" altLang="en-US" sz="1050" b="0" i="0" u="none" strike="noStrike" kern="0" cap="none" spc="0" normalizeH="0" baseline="0" noProof="0" dirty="0">
                <a:ln>
                  <a:noFill/>
                </a:ln>
                <a:solidFill>
                  <a:schemeClr val="tx1"/>
                </a:solidFill>
                <a:effectLst/>
                <a:uLnTx/>
                <a:uFillTx/>
                <a:latin typeface="+mn-lt"/>
              </a:rPr>
              <a:t>- Select </a:t>
            </a:r>
            <a:r>
              <a:rPr kumimoji="0" lang="en-GB" altLang="en-US" sz="1050" b="1" i="0" u="none" strike="noStrike" kern="0" cap="none" spc="0" normalizeH="0" baseline="0" noProof="0" dirty="0">
                <a:ln>
                  <a:noFill/>
                </a:ln>
                <a:solidFill>
                  <a:schemeClr val="tx1"/>
                </a:solidFill>
                <a:effectLst/>
                <a:uLnTx/>
                <a:uFillTx/>
                <a:latin typeface="+mn-lt"/>
              </a:rPr>
              <a:t>“header &amp; footer”</a:t>
            </a:r>
            <a:br>
              <a:rPr kumimoji="0" lang="en-GB" altLang="en-US" sz="1050" b="0" i="0" u="none" strike="noStrike" kern="0" cap="none" spc="0" normalizeH="0" baseline="0" noProof="0" dirty="0">
                <a:ln>
                  <a:noFill/>
                </a:ln>
                <a:solidFill>
                  <a:schemeClr val="tx1"/>
                </a:solidFill>
                <a:effectLst/>
                <a:uLnTx/>
                <a:uFillTx/>
                <a:latin typeface="+mn-lt"/>
              </a:rPr>
            </a:br>
            <a:r>
              <a:rPr kumimoji="0" lang="en-GB" altLang="en-US" sz="1050" b="0" i="0" u="none" strike="noStrike" kern="0" cap="none" spc="0" normalizeH="0" baseline="0" noProof="0" dirty="0">
                <a:ln>
                  <a:noFill/>
                </a:ln>
                <a:solidFill>
                  <a:schemeClr val="tx1"/>
                </a:solidFill>
                <a:effectLst/>
                <a:uLnTx/>
                <a:uFillTx/>
                <a:latin typeface="+mn-lt"/>
              </a:rPr>
              <a:t>- Insert your text and click </a:t>
            </a:r>
            <a:r>
              <a:rPr kumimoji="0" lang="en-GB" altLang="en-US" sz="1050" b="1" i="0" u="none" strike="noStrike" kern="0" cap="none" spc="0" normalizeH="0" baseline="0" noProof="0" dirty="0">
                <a:ln>
                  <a:noFill/>
                </a:ln>
                <a:solidFill>
                  <a:schemeClr val="tx1"/>
                </a:solidFill>
                <a:effectLst/>
                <a:uLnTx/>
                <a:uFillTx/>
                <a:latin typeface="+mn-lt"/>
              </a:rPr>
              <a:t>‘Apply to all’</a:t>
            </a:r>
            <a:endParaRPr kumimoji="0" lang="en-GB" altLang="en-US" sz="1200" b="1" i="0" u="none" strike="noStrike" kern="0" cap="none" spc="0" normalizeH="0" baseline="0" noProof="0" dirty="0">
              <a:ln>
                <a:noFill/>
              </a:ln>
              <a:solidFill>
                <a:schemeClr val="tx1"/>
              </a:solidFill>
              <a:effectLst/>
              <a:uLnTx/>
              <a:uFillTx/>
              <a:latin typeface="+mn-lt"/>
            </a:endParaRPr>
          </a:p>
        </p:txBody>
      </p:sp>
      <p:grpSp>
        <p:nvGrpSpPr>
          <p:cNvPr id="67" name="Group 66"/>
          <p:cNvGrpSpPr/>
          <p:nvPr userDrawn="1"/>
        </p:nvGrpSpPr>
        <p:grpSpPr>
          <a:xfrm>
            <a:off x="-3101342" y="6019797"/>
            <a:ext cx="3018791" cy="834408"/>
            <a:chOff x="-460208" y="425562"/>
            <a:chExt cx="377657" cy="834408"/>
          </a:xfrm>
        </p:grpSpPr>
        <p:cxnSp>
          <p:nvCxnSpPr>
            <p:cNvPr id="68" name="Straight Connector 67"/>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70" name="Straight Connector 69"/>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spTree>
    <p:extLst>
      <p:ext uri="{BB962C8B-B14F-4D97-AF65-F5344CB8AC3E}">
        <p14:creationId xmlns:p14="http://schemas.microsoft.com/office/powerpoint/2010/main" val="97527857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ull image Slide With Whit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noProof="0"/>
              <a:t>Click to edit Master title style</a:t>
            </a:r>
            <a:endParaRPr lang="en-GB" noProof="0"/>
          </a:p>
        </p:txBody>
      </p:sp>
      <p:grpSp>
        <p:nvGrpSpPr>
          <p:cNvPr id="46" name="Group 45"/>
          <p:cNvGrpSpPr/>
          <p:nvPr userDrawn="1"/>
        </p:nvGrpSpPr>
        <p:grpSpPr>
          <a:xfrm>
            <a:off x="11231550" y="6250328"/>
            <a:ext cx="301637" cy="363217"/>
            <a:chOff x="10789528" y="6237520"/>
            <a:chExt cx="312274" cy="376026"/>
          </a:xfrm>
          <a:solidFill>
            <a:schemeClr val="bg1"/>
          </a:solidFill>
        </p:grpSpPr>
        <p:sp>
          <p:nvSpPr>
            <p:cNvPr id="47" name="Freeform 5"/>
            <p:cNvSpPr>
              <a:spLocks/>
            </p:cNvSpPr>
            <p:nvPr userDrawn="1"/>
          </p:nvSpPr>
          <p:spPr bwMode="auto">
            <a:xfrm>
              <a:off x="10789528" y="6237520"/>
              <a:ext cx="312274" cy="376026"/>
            </a:xfrm>
            <a:custGeom>
              <a:avLst/>
              <a:gdLst>
                <a:gd name="T0" fmla="*/ 358 w 424"/>
                <a:gd name="T1" fmla="*/ 55 h 509"/>
                <a:gd name="T2" fmla="*/ 209 w 424"/>
                <a:gd name="T3" fmla="*/ 0 h 509"/>
                <a:gd name="T4" fmla="*/ 62 w 424"/>
                <a:gd name="T5" fmla="*/ 61 h 509"/>
                <a:gd name="T6" fmla="*/ 0 w 424"/>
                <a:gd name="T7" fmla="*/ 206 h 509"/>
                <a:gd name="T8" fmla="*/ 141 w 424"/>
                <a:gd name="T9" fmla="*/ 398 h 509"/>
                <a:gd name="T10" fmla="*/ 184 w 424"/>
                <a:gd name="T11" fmla="*/ 330 h 509"/>
                <a:gd name="T12" fmla="*/ 80 w 424"/>
                <a:gd name="T13" fmla="*/ 205 h 509"/>
                <a:gd name="T14" fmla="*/ 211 w 424"/>
                <a:gd name="T15" fmla="*/ 76 h 509"/>
                <a:gd name="T16" fmla="*/ 345 w 424"/>
                <a:gd name="T17" fmla="*/ 202 h 509"/>
                <a:gd name="T18" fmla="*/ 311 w 424"/>
                <a:gd name="T19" fmla="*/ 299 h 509"/>
                <a:gd name="T20" fmla="*/ 310 w 424"/>
                <a:gd name="T21" fmla="*/ 299 h 509"/>
                <a:gd name="T22" fmla="*/ 310 w 424"/>
                <a:gd name="T23" fmla="*/ 300 h 509"/>
                <a:gd name="T24" fmla="*/ 169 w 424"/>
                <a:gd name="T25" fmla="*/ 509 h 509"/>
                <a:gd name="T26" fmla="*/ 242 w 424"/>
                <a:gd name="T27" fmla="*/ 509 h 509"/>
                <a:gd name="T28" fmla="*/ 275 w 424"/>
                <a:gd name="T29" fmla="*/ 491 h 509"/>
                <a:gd name="T30" fmla="*/ 352 w 424"/>
                <a:gd name="T31" fmla="*/ 366 h 509"/>
                <a:gd name="T32" fmla="*/ 367 w 424"/>
                <a:gd name="T33" fmla="*/ 343 h 509"/>
                <a:gd name="T34" fmla="*/ 424 w 424"/>
                <a:gd name="T35" fmla="*/ 200 h 509"/>
                <a:gd name="T36" fmla="*/ 358 w 424"/>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4" h="509">
                  <a:moveTo>
                    <a:pt x="358" y="55"/>
                  </a:moveTo>
                  <a:cubicBezTo>
                    <a:pt x="319" y="20"/>
                    <a:pt x="264" y="0"/>
                    <a:pt x="209" y="0"/>
                  </a:cubicBezTo>
                  <a:cubicBezTo>
                    <a:pt x="154" y="0"/>
                    <a:pt x="101" y="22"/>
                    <a:pt x="62" y="61"/>
                  </a:cubicBezTo>
                  <a:cubicBezTo>
                    <a:pt x="22" y="100"/>
                    <a:pt x="0" y="152"/>
                    <a:pt x="0" y="206"/>
                  </a:cubicBezTo>
                  <a:cubicBezTo>
                    <a:pt x="0" y="296"/>
                    <a:pt x="56" y="372"/>
                    <a:pt x="141" y="398"/>
                  </a:cubicBezTo>
                  <a:cubicBezTo>
                    <a:pt x="184" y="330"/>
                    <a:pt x="184" y="330"/>
                    <a:pt x="184" y="330"/>
                  </a:cubicBezTo>
                  <a:cubicBezTo>
                    <a:pt x="124" y="319"/>
                    <a:pt x="80" y="268"/>
                    <a:pt x="80" y="205"/>
                  </a:cubicBezTo>
                  <a:cubicBezTo>
                    <a:pt x="80" y="134"/>
                    <a:pt x="138" y="76"/>
                    <a:pt x="211" y="76"/>
                  </a:cubicBezTo>
                  <a:cubicBezTo>
                    <a:pt x="277" y="76"/>
                    <a:pt x="345" y="123"/>
                    <a:pt x="345" y="202"/>
                  </a:cubicBezTo>
                  <a:cubicBezTo>
                    <a:pt x="345" y="239"/>
                    <a:pt x="327" y="271"/>
                    <a:pt x="311" y="299"/>
                  </a:cubicBezTo>
                  <a:cubicBezTo>
                    <a:pt x="310" y="299"/>
                    <a:pt x="310" y="299"/>
                    <a:pt x="310" y="299"/>
                  </a:cubicBezTo>
                  <a:cubicBezTo>
                    <a:pt x="310" y="300"/>
                    <a:pt x="310" y="300"/>
                    <a:pt x="310" y="300"/>
                  </a:cubicBezTo>
                  <a:cubicBezTo>
                    <a:pt x="169" y="509"/>
                    <a:pt x="169" y="509"/>
                    <a:pt x="169" y="509"/>
                  </a:cubicBezTo>
                  <a:cubicBezTo>
                    <a:pt x="242" y="509"/>
                    <a:pt x="242" y="509"/>
                    <a:pt x="242" y="509"/>
                  </a:cubicBezTo>
                  <a:cubicBezTo>
                    <a:pt x="255" y="509"/>
                    <a:pt x="268" y="502"/>
                    <a:pt x="275" y="491"/>
                  </a:cubicBezTo>
                  <a:cubicBezTo>
                    <a:pt x="352" y="366"/>
                    <a:pt x="352" y="366"/>
                    <a:pt x="352" y="366"/>
                  </a:cubicBezTo>
                  <a:cubicBezTo>
                    <a:pt x="357" y="358"/>
                    <a:pt x="362" y="350"/>
                    <a:pt x="367" y="343"/>
                  </a:cubicBezTo>
                  <a:cubicBezTo>
                    <a:pt x="395" y="297"/>
                    <a:pt x="424" y="249"/>
                    <a:pt x="424" y="200"/>
                  </a:cubicBezTo>
                  <a:cubicBezTo>
                    <a:pt x="424" y="127"/>
                    <a:pt x="388" y="81"/>
                    <a:pt x="35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48" name="Oval 6"/>
            <p:cNvSpPr>
              <a:spLocks noChangeArrowheads="1"/>
            </p:cNvSpPr>
            <p:nvPr userDrawn="1"/>
          </p:nvSpPr>
          <p:spPr bwMode="auto">
            <a:xfrm>
              <a:off x="10905145" y="6343773"/>
              <a:ext cx="81760" cy="821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49"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dirty="0"/>
          </a:p>
        </p:txBody>
      </p:sp>
      <p:sp>
        <p:nvSpPr>
          <p:cNvPr id="50"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bg1"/>
                </a:solidFill>
              </a:defRPr>
            </a:lvl1pPr>
          </a:lstStyle>
          <a:p>
            <a:r>
              <a:rPr lang="en-GB" noProof="0"/>
              <a:t>Title of this presentation (Footer Text)</a:t>
            </a:r>
          </a:p>
        </p:txBody>
      </p:sp>
      <p:sp>
        <p:nvSpPr>
          <p:cNvPr id="51" name="Rectangle 104"/>
          <p:cNvSpPr>
            <a:spLocks noChangeArrowheads="1"/>
          </p:cNvSpPr>
          <p:nvPr userDrawn="1"/>
        </p:nvSpPr>
        <p:spPr bwMode="gray">
          <a:xfrm flipH="1">
            <a:off x="-3101342" y="503263"/>
            <a:ext cx="3018787" cy="756707"/>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TITLE HERE NOT MORE THAN 2 LINES OF TEXT</a:t>
            </a:r>
          </a:p>
        </p:txBody>
      </p:sp>
      <p:grpSp>
        <p:nvGrpSpPr>
          <p:cNvPr id="52" name="Group 51"/>
          <p:cNvGrpSpPr/>
          <p:nvPr userDrawn="1"/>
        </p:nvGrpSpPr>
        <p:grpSpPr>
          <a:xfrm>
            <a:off x="-3101340" y="515833"/>
            <a:ext cx="3018790" cy="744137"/>
            <a:chOff x="-460208" y="515833"/>
            <a:chExt cx="377657" cy="744137"/>
          </a:xfrm>
        </p:grpSpPr>
        <p:cxnSp>
          <p:nvCxnSpPr>
            <p:cNvPr id="53" name="Straight Connector 52"/>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54" name="Straight Connector 53"/>
            <p:cNvCxnSpPr/>
            <p:nvPr userDrawn="1"/>
          </p:nvCxnSpPr>
          <p:spPr bwMode="gray">
            <a:xfrm flipH="1">
              <a:off x="-460208" y="515833"/>
              <a:ext cx="377657" cy="0"/>
            </a:xfrm>
            <a:prstGeom prst="line">
              <a:avLst/>
            </a:prstGeom>
            <a:noFill/>
            <a:ln w="6350" cap="flat" cmpd="sng" algn="ctr">
              <a:solidFill>
                <a:srgbClr val="FF0000"/>
              </a:solidFill>
              <a:prstDash val="dash"/>
              <a:miter lim="800000"/>
            </a:ln>
            <a:effectLst/>
          </p:spPr>
        </p:cxnSp>
      </p:grpSp>
      <p:sp>
        <p:nvSpPr>
          <p:cNvPr id="97" name="Rectangle 104"/>
          <p:cNvSpPr>
            <a:spLocks noChangeArrowheads="1"/>
          </p:cNvSpPr>
          <p:nvPr userDrawn="1"/>
        </p:nvSpPr>
        <p:spPr bwMode="gray">
          <a:xfrm>
            <a:off x="12263437" y="6019797"/>
            <a:ext cx="3681702" cy="842966"/>
          </a:xfrm>
          <a:prstGeom prst="rect">
            <a:avLst/>
          </a:prstGeom>
          <a:solidFill>
            <a:srgbClr val="E6E6E6"/>
          </a:solidFill>
          <a:ln>
            <a:noFill/>
          </a:ln>
          <a:effectLst/>
        </p:spPr>
        <p:txBody>
          <a:bodyPr wrap="square" lIns="180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dirty="0">
                <a:ln>
                  <a:noFill/>
                </a:ln>
                <a:solidFill>
                  <a:schemeClr val="tx1"/>
                </a:solidFill>
                <a:effectLst/>
                <a:uLnTx/>
                <a:uFillTx/>
                <a:latin typeface="+mj-lt"/>
              </a:rPr>
              <a:t>NO CONTENT BETWEEN THESE RED LINES</a:t>
            </a:r>
          </a:p>
        </p:txBody>
      </p:sp>
      <p:grpSp>
        <p:nvGrpSpPr>
          <p:cNvPr id="98" name="Group 97"/>
          <p:cNvGrpSpPr/>
          <p:nvPr userDrawn="1"/>
        </p:nvGrpSpPr>
        <p:grpSpPr>
          <a:xfrm>
            <a:off x="12266222" y="6019797"/>
            <a:ext cx="3678917" cy="834408"/>
            <a:chOff x="-460208" y="425562"/>
            <a:chExt cx="377657" cy="834408"/>
          </a:xfrm>
        </p:grpSpPr>
        <p:cxnSp>
          <p:nvCxnSpPr>
            <p:cNvPr id="99" name="Straight Connector 98"/>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00" name="Straight Connector 99"/>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grpSp>
        <p:nvGrpSpPr>
          <p:cNvPr id="101" name="Group 100"/>
          <p:cNvGrpSpPr/>
          <p:nvPr userDrawn="1"/>
        </p:nvGrpSpPr>
        <p:grpSpPr>
          <a:xfrm>
            <a:off x="12263438" y="0"/>
            <a:ext cx="3681702" cy="3436620"/>
            <a:chOff x="12263438" y="0"/>
            <a:chExt cx="3681702" cy="3436620"/>
          </a:xfrm>
        </p:grpSpPr>
        <p:sp>
          <p:nvSpPr>
            <p:cNvPr id="102"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dirty="0">
                <a:solidFill>
                  <a:schemeClr val="tx1"/>
                </a:solidFill>
              </a:endParaRPr>
            </a:p>
          </p:txBody>
        </p:sp>
        <p:sp>
          <p:nvSpPr>
            <p:cNvPr id="103"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04"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Grey </a:t>
              </a:r>
            </a:p>
            <a:p>
              <a:pPr>
                <a:lnSpc>
                  <a:spcPct val="50000"/>
                </a:lnSpc>
                <a:spcBef>
                  <a:spcPct val="20000"/>
                </a:spcBef>
                <a:spcAft>
                  <a:spcPct val="20000"/>
                </a:spcAft>
              </a:pPr>
              <a:r>
                <a:rPr lang="en-GB" altLang="en-US" sz="1000" dirty="0">
                  <a:solidFill>
                    <a:schemeClr val="tx1"/>
                  </a:solidFill>
                </a:rPr>
                <a:t>RGB = 244, 244, 244</a:t>
              </a:r>
            </a:p>
          </p:txBody>
        </p:sp>
        <p:sp>
          <p:nvSpPr>
            <p:cNvPr id="105"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06"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Text Colour</a:t>
              </a:r>
            </a:p>
            <a:p>
              <a:pPr>
                <a:lnSpc>
                  <a:spcPct val="50000"/>
                </a:lnSpc>
                <a:spcBef>
                  <a:spcPct val="20000"/>
                </a:spcBef>
                <a:spcAft>
                  <a:spcPct val="20000"/>
                </a:spcAft>
              </a:pPr>
              <a:r>
                <a:rPr lang="en-GB" altLang="en-US" sz="1000" dirty="0">
                  <a:solidFill>
                    <a:schemeClr val="tx1"/>
                  </a:solidFill>
                </a:rPr>
                <a:t>RGB = 112, 111, 111</a:t>
              </a:r>
            </a:p>
          </p:txBody>
        </p:sp>
        <p:sp>
          <p:nvSpPr>
            <p:cNvPr id="107"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chemeClr val="tx1"/>
                  </a:solidFill>
                  <a:latin typeface="+mj-lt"/>
                </a:rPr>
                <a:t>COLOUR GUIDELINES</a:t>
              </a:r>
            </a:p>
          </p:txBody>
        </p:sp>
        <p:sp>
          <p:nvSpPr>
            <p:cNvPr id="108"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09"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2</a:t>
              </a:r>
            </a:p>
            <a:p>
              <a:pPr>
                <a:lnSpc>
                  <a:spcPct val="50000"/>
                </a:lnSpc>
                <a:spcBef>
                  <a:spcPct val="20000"/>
                </a:spcBef>
                <a:spcAft>
                  <a:spcPct val="20000"/>
                </a:spcAft>
              </a:pPr>
              <a:r>
                <a:rPr lang="en-GB" altLang="en-US" sz="1000" dirty="0">
                  <a:solidFill>
                    <a:schemeClr val="tx1"/>
                  </a:solidFill>
                </a:rPr>
                <a:t>RGB = 0, 105, 180</a:t>
              </a:r>
            </a:p>
          </p:txBody>
        </p:sp>
        <p:sp>
          <p:nvSpPr>
            <p:cNvPr id="110"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11"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4</a:t>
              </a:r>
            </a:p>
            <a:p>
              <a:pPr>
                <a:lnSpc>
                  <a:spcPct val="50000"/>
                </a:lnSpc>
                <a:spcBef>
                  <a:spcPct val="20000"/>
                </a:spcBef>
                <a:spcAft>
                  <a:spcPct val="20000"/>
                </a:spcAft>
              </a:pPr>
              <a:r>
                <a:rPr lang="en-GB" altLang="en-US" sz="1000" dirty="0">
                  <a:solidFill>
                    <a:schemeClr val="tx1"/>
                  </a:solidFill>
                </a:rPr>
                <a:t>RGB = 0, 149, 219 </a:t>
              </a:r>
            </a:p>
          </p:txBody>
        </p:sp>
        <p:sp>
          <p:nvSpPr>
            <p:cNvPr id="112"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SECONDARY COLOURS (SC)</a:t>
              </a:r>
            </a:p>
          </p:txBody>
        </p:sp>
        <p:sp>
          <p:nvSpPr>
            <p:cNvPr id="113"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14"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Levi 9 Blue </a:t>
              </a:r>
            </a:p>
            <a:p>
              <a:pPr>
                <a:lnSpc>
                  <a:spcPct val="50000"/>
                </a:lnSpc>
                <a:spcBef>
                  <a:spcPct val="20000"/>
                </a:spcBef>
                <a:spcAft>
                  <a:spcPct val="20000"/>
                </a:spcAft>
              </a:pPr>
              <a:r>
                <a:rPr lang="en-GB" altLang="en-US" sz="1000" dirty="0">
                  <a:solidFill>
                    <a:schemeClr val="tx1"/>
                  </a:solidFill>
                </a:rPr>
                <a:t>RGB =20, 52, 160</a:t>
              </a:r>
            </a:p>
          </p:txBody>
        </p:sp>
        <p:sp>
          <p:nvSpPr>
            <p:cNvPr id="115"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16"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White </a:t>
              </a:r>
            </a:p>
            <a:p>
              <a:pPr>
                <a:lnSpc>
                  <a:spcPct val="50000"/>
                </a:lnSpc>
                <a:spcBef>
                  <a:spcPct val="20000"/>
                </a:spcBef>
                <a:spcAft>
                  <a:spcPct val="20000"/>
                </a:spcAft>
              </a:pPr>
              <a:r>
                <a:rPr lang="en-GB" altLang="en-US" sz="1000" dirty="0">
                  <a:solidFill>
                    <a:schemeClr val="tx1"/>
                  </a:solidFill>
                </a:rPr>
                <a:t>RGB = 255, 255, 255</a:t>
              </a:r>
            </a:p>
          </p:txBody>
        </p:sp>
        <p:sp>
          <p:nvSpPr>
            <p:cNvPr id="117"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18"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1 </a:t>
              </a:r>
            </a:p>
            <a:p>
              <a:pPr>
                <a:lnSpc>
                  <a:spcPct val="50000"/>
                </a:lnSpc>
                <a:spcBef>
                  <a:spcPct val="20000"/>
                </a:spcBef>
                <a:spcAft>
                  <a:spcPct val="20000"/>
                </a:spcAft>
              </a:pPr>
              <a:r>
                <a:rPr lang="en-GB" altLang="en-US" sz="1000" dirty="0">
                  <a:solidFill>
                    <a:schemeClr val="tx1"/>
                  </a:solidFill>
                </a:rPr>
                <a:t>RGB = 0, 79, 159</a:t>
              </a:r>
            </a:p>
          </p:txBody>
        </p:sp>
        <p:sp>
          <p:nvSpPr>
            <p:cNvPr id="119"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20"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3 </a:t>
              </a:r>
            </a:p>
            <a:p>
              <a:pPr>
                <a:lnSpc>
                  <a:spcPct val="50000"/>
                </a:lnSpc>
                <a:spcBef>
                  <a:spcPct val="20000"/>
                </a:spcBef>
                <a:spcAft>
                  <a:spcPct val="20000"/>
                </a:spcAft>
              </a:pPr>
              <a:r>
                <a:rPr lang="en-GB" altLang="en-US" sz="1000" dirty="0">
                  <a:solidFill>
                    <a:schemeClr val="tx1"/>
                  </a:solidFill>
                </a:rPr>
                <a:t>RGB = 0, 128, 201</a:t>
              </a:r>
            </a:p>
          </p:txBody>
        </p:sp>
        <p:sp>
          <p:nvSpPr>
            <p:cNvPr id="121"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PRIMARY COLOURS (PC)</a:t>
              </a:r>
            </a:p>
          </p:txBody>
        </p:sp>
        <p:sp>
          <p:nvSpPr>
            <p:cNvPr id="122" name="Rectangle 121"/>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23" name="Rectangle 122"/>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Pale</a:t>
              </a:r>
            </a:p>
            <a:p>
              <a:pPr>
                <a:lnSpc>
                  <a:spcPct val="50000"/>
                </a:lnSpc>
                <a:spcBef>
                  <a:spcPct val="20000"/>
                </a:spcBef>
                <a:spcAft>
                  <a:spcPct val="20000"/>
                </a:spcAft>
              </a:pPr>
              <a:r>
                <a:rPr lang="en-GB" altLang="en-US" sz="1000" dirty="0">
                  <a:solidFill>
                    <a:schemeClr val="tx1"/>
                  </a:solidFill>
                </a:rPr>
                <a:t>RGB = 255, 210, 3</a:t>
              </a:r>
            </a:p>
          </p:txBody>
        </p:sp>
        <p:sp>
          <p:nvSpPr>
            <p:cNvPr id="124" name="Rectangle 123"/>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25" name="Rectangle 124"/>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Pink</a:t>
              </a:r>
            </a:p>
            <a:p>
              <a:pPr>
                <a:lnSpc>
                  <a:spcPct val="50000"/>
                </a:lnSpc>
                <a:spcBef>
                  <a:spcPct val="20000"/>
                </a:spcBef>
                <a:spcAft>
                  <a:spcPct val="20000"/>
                </a:spcAft>
              </a:pPr>
              <a:r>
                <a:rPr lang="en-GB" altLang="en-US" sz="1000" dirty="0">
                  <a:solidFill>
                    <a:schemeClr val="tx1"/>
                  </a:solidFill>
                </a:rPr>
                <a:t>RGB = 255, 125, 119 </a:t>
              </a:r>
            </a:p>
          </p:txBody>
        </p:sp>
        <p:sp>
          <p:nvSpPr>
            <p:cNvPr id="126" name="Rectangle 125"/>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TERTIARY COLOURS (TC)</a:t>
              </a:r>
            </a:p>
          </p:txBody>
        </p:sp>
        <p:sp>
          <p:nvSpPr>
            <p:cNvPr id="127"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28"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Yellow</a:t>
              </a:r>
            </a:p>
            <a:p>
              <a:pPr>
                <a:lnSpc>
                  <a:spcPct val="50000"/>
                </a:lnSpc>
                <a:spcBef>
                  <a:spcPct val="20000"/>
                </a:spcBef>
                <a:spcAft>
                  <a:spcPct val="20000"/>
                </a:spcAft>
              </a:pPr>
              <a:r>
                <a:rPr lang="en-GB" altLang="en-US" sz="1000" dirty="0">
                  <a:solidFill>
                    <a:schemeClr val="tx1"/>
                  </a:solidFill>
                </a:rPr>
                <a:t>RGB = 246, 255, 0</a:t>
              </a:r>
            </a:p>
          </p:txBody>
        </p:sp>
        <p:sp>
          <p:nvSpPr>
            <p:cNvPr id="129"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30"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Orange</a:t>
              </a:r>
            </a:p>
            <a:p>
              <a:pPr>
                <a:lnSpc>
                  <a:spcPct val="50000"/>
                </a:lnSpc>
                <a:spcBef>
                  <a:spcPct val="20000"/>
                </a:spcBef>
                <a:spcAft>
                  <a:spcPct val="20000"/>
                </a:spcAft>
              </a:pPr>
              <a:r>
                <a:rPr lang="en-GB" altLang="en-US" sz="1000" dirty="0">
                  <a:solidFill>
                    <a:schemeClr val="tx1"/>
                  </a:solidFill>
                </a:rPr>
                <a:t>RGB = 255, 102, 8</a:t>
              </a:r>
            </a:p>
          </p:txBody>
        </p:sp>
        <p:sp>
          <p:nvSpPr>
            <p:cNvPr id="131" name="Rectangle 130"/>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32" name="Rectangle 131"/>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Teal</a:t>
              </a:r>
            </a:p>
            <a:p>
              <a:pPr>
                <a:lnSpc>
                  <a:spcPct val="50000"/>
                </a:lnSpc>
                <a:spcBef>
                  <a:spcPct val="20000"/>
                </a:spcBef>
                <a:spcAft>
                  <a:spcPct val="20000"/>
                </a:spcAft>
              </a:pPr>
              <a:r>
                <a:rPr lang="en-GB" altLang="en-US" sz="1000" dirty="0">
                  <a:solidFill>
                    <a:schemeClr val="tx1"/>
                  </a:solidFill>
                </a:rPr>
                <a:t>RGB = 0, 152, 146</a:t>
              </a:r>
            </a:p>
          </p:txBody>
        </p:sp>
        <p:sp>
          <p:nvSpPr>
            <p:cNvPr id="133"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34"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Green</a:t>
              </a:r>
            </a:p>
            <a:p>
              <a:pPr>
                <a:lnSpc>
                  <a:spcPct val="50000"/>
                </a:lnSpc>
                <a:spcBef>
                  <a:spcPct val="20000"/>
                </a:spcBef>
                <a:spcAft>
                  <a:spcPct val="20000"/>
                </a:spcAft>
              </a:pPr>
              <a:r>
                <a:rPr lang="en-GB" altLang="en-US" sz="1000" dirty="0">
                  <a:solidFill>
                    <a:schemeClr val="tx1"/>
                  </a:solidFill>
                </a:rPr>
                <a:t>RGB = 0, 161, 58 </a:t>
              </a:r>
            </a:p>
          </p:txBody>
        </p:sp>
      </p:grpSp>
      <p:sp>
        <p:nvSpPr>
          <p:cNvPr id="59" name="Rectangle 104"/>
          <p:cNvSpPr>
            <a:spLocks noChangeArrowheads="1"/>
          </p:cNvSpPr>
          <p:nvPr userDrawn="1"/>
        </p:nvSpPr>
        <p:spPr bwMode="gray">
          <a:xfrm flipH="1">
            <a:off x="-3101341" y="6019801"/>
            <a:ext cx="3018787" cy="8432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FOOTER </a:t>
            </a:r>
            <a:br>
              <a:rPr kumimoji="0" lang="en-GB" altLang="en-US" sz="1200" b="1" i="0" u="none" strike="noStrike" kern="0" cap="none" spc="0" normalizeH="0" baseline="0" noProof="0" dirty="0">
                <a:ln>
                  <a:noFill/>
                </a:ln>
                <a:solidFill>
                  <a:schemeClr val="tx1"/>
                </a:solidFill>
                <a:effectLst/>
                <a:uLnTx/>
                <a:uFillTx/>
                <a:latin typeface="+mj-lt"/>
              </a:rPr>
            </a:br>
            <a:r>
              <a:rPr kumimoji="0" lang="en-GB" altLang="en-US" sz="1050" b="0" i="0" u="none" strike="noStrike" kern="0" cap="none" spc="0" normalizeH="0" baseline="0" noProof="0" dirty="0">
                <a:ln>
                  <a:noFill/>
                </a:ln>
                <a:solidFill>
                  <a:schemeClr val="tx1"/>
                </a:solidFill>
                <a:effectLst/>
                <a:uLnTx/>
                <a:uFillTx/>
                <a:latin typeface="+mn-lt"/>
              </a:rPr>
              <a:t>- Go to tab </a:t>
            </a:r>
            <a:r>
              <a:rPr kumimoji="0" lang="en-GB" altLang="en-US" sz="1050" b="1" i="0" u="none" strike="noStrike" kern="0" cap="none" spc="0" normalizeH="0" baseline="0" noProof="0" dirty="0">
                <a:ln>
                  <a:noFill/>
                </a:ln>
                <a:solidFill>
                  <a:schemeClr val="tx1"/>
                </a:solidFill>
                <a:effectLst/>
                <a:uLnTx/>
                <a:uFillTx/>
                <a:latin typeface="+mn-lt"/>
              </a:rPr>
              <a:t>“insert”</a:t>
            </a:r>
            <a:r>
              <a:rPr kumimoji="0" lang="en-GB" altLang="en-US" sz="1050" b="0" i="0" u="none" strike="noStrike" kern="0" cap="none" spc="0" normalizeH="0" baseline="0" noProof="0" dirty="0">
                <a:ln>
                  <a:noFill/>
                </a:ln>
                <a:solidFill>
                  <a:schemeClr val="tx1"/>
                </a:solidFill>
                <a:effectLst/>
                <a:uLnTx/>
                <a:uFillTx/>
                <a:latin typeface="+mn-lt"/>
              </a:rPr>
              <a:t> </a:t>
            </a:r>
            <a:br>
              <a:rPr kumimoji="0" lang="en-GB" altLang="en-US" sz="1050" b="0" i="0" u="none" strike="noStrike" kern="0" cap="none" spc="0" normalizeH="0" baseline="0" noProof="0" dirty="0">
                <a:ln>
                  <a:noFill/>
                </a:ln>
                <a:solidFill>
                  <a:schemeClr val="tx1"/>
                </a:solidFill>
                <a:effectLst/>
                <a:uLnTx/>
                <a:uFillTx/>
                <a:latin typeface="+mn-lt"/>
              </a:rPr>
            </a:br>
            <a:r>
              <a:rPr kumimoji="0" lang="en-GB" altLang="en-US" sz="1050" b="0" i="0" u="none" strike="noStrike" kern="0" cap="none" spc="0" normalizeH="0" baseline="0" noProof="0" dirty="0">
                <a:ln>
                  <a:noFill/>
                </a:ln>
                <a:solidFill>
                  <a:schemeClr val="tx1"/>
                </a:solidFill>
                <a:effectLst/>
                <a:uLnTx/>
                <a:uFillTx/>
                <a:latin typeface="+mn-lt"/>
              </a:rPr>
              <a:t>- Select </a:t>
            </a:r>
            <a:r>
              <a:rPr kumimoji="0" lang="en-GB" altLang="en-US" sz="1050" b="1" i="0" u="none" strike="noStrike" kern="0" cap="none" spc="0" normalizeH="0" baseline="0" noProof="0" dirty="0">
                <a:ln>
                  <a:noFill/>
                </a:ln>
                <a:solidFill>
                  <a:schemeClr val="tx1"/>
                </a:solidFill>
                <a:effectLst/>
                <a:uLnTx/>
                <a:uFillTx/>
                <a:latin typeface="+mn-lt"/>
              </a:rPr>
              <a:t>“header &amp; footer”</a:t>
            </a:r>
            <a:br>
              <a:rPr kumimoji="0" lang="en-GB" altLang="en-US" sz="1050" b="0" i="0" u="none" strike="noStrike" kern="0" cap="none" spc="0" normalizeH="0" baseline="0" noProof="0" dirty="0">
                <a:ln>
                  <a:noFill/>
                </a:ln>
                <a:solidFill>
                  <a:schemeClr val="tx1"/>
                </a:solidFill>
                <a:effectLst/>
                <a:uLnTx/>
                <a:uFillTx/>
                <a:latin typeface="+mn-lt"/>
              </a:rPr>
            </a:br>
            <a:r>
              <a:rPr kumimoji="0" lang="en-GB" altLang="en-US" sz="1050" b="0" i="0" u="none" strike="noStrike" kern="0" cap="none" spc="0" normalizeH="0" baseline="0" noProof="0" dirty="0">
                <a:ln>
                  <a:noFill/>
                </a:ln>
                <a:solidFill>
                  <a:schemeClr val="tx1"/>
                </a:solidFill>
                <a:effectLst/>
                <a:uLnTx/>
                <a:uFillTx/>
                <a:latin typeface="+mn-lt"/>
              </a:rPr>
              <a:t>- Insert your text and click </a:t>
            </a:r>
            <a:r>
              <a:rPr kumimoji="0" lang="en-GB" altLang="en-US" sz="1050" b="1" i="0" u="none" strike="noStrike" kern="0" cap="none" spc="0" normalizeH="0" baseline="0" noProof="0" dirty="0">
                <a:ln>
                  <a:noFill/>
                </a:ln>
                <a:solidFill>
                  <a:schemeClr val="tx1"/>
                </a:solidFill>
                <a:effectLst/>
                <a:uLnTx/>
                <a:uFillTx/>
                <a:latin typeface="+mn-lt"/>
              </a:rPr>
              <a:t>‘Apply to all’</a:t>
            </a:r>
            <a:endParaRPr kumimoji="0" lang="en-GB" altLang="en-US" sz="1200" b="1" i="0" u="none" strike="noStrike" kern="0" cap="none" spc="0" normalizeH="0" baseline="0" noProof="0" dirty="0">
              <a:ln>
                <a:noFill/>
              </a:ln>
              <a:solidFill>
                <a:schemeClr val="tx1"/>
              </a:solidFill>
              <a:effectLst/>
              <a:uLnTx/>
              <a:uFillTx/>
              <a:latin typeface="+mn-lt"/>
            </a:endParaRPr>
          </a:p>
        </p:txBody>
      </p:sp>
      <p:grpSp>
        <p:nvGrpSpPr>
          <p:cNvPr id="60" name="Group 59"/>
          <p:cNvGrpSpPr/>
          <p:nvPr userDrawn="1"/>
        </p:nvGrpSpPr>
        <p:grpSpPr>
          <a:xfrm>
            <a:off x="-3101342" y="6019797"/>
            <a:ext cx="3018791" cy="834408"/>
            <a:chOff x="-460208" y="425562"/>
            <a:chExt cx="377657" cy="834408"/>
          </a:xfrm>
        </p:grpSpPr>
        <p:cxnSp>
          <p:nvCxnSpPr>
            <p:cNvPr id="61" name="Straight Connector 60"/>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62" name="Straight Connector 61"/>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spTree>
    <p:extLst>
      <p:ext uri="{BB962C8B-B14F-4D97-AF65-F5344CB8AC3E}">
        <p14:creationId xmlns:p14="http://schemas.microsoft.com/office/powerpoint/2010/main" val="1925069010"/>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a:p>
        </p:txBody>
      </p:sp>
      <p:sp>
        <p:nvSpPr>
          <p:cNvPr id="5"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dirty="0"/>
          </a:p>
        </p:txBody>
      </p:sp>
      <p:sp>
        <p:nvSpPr>
          <p:cNvPr id="7"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Tree>
    <p:extLst>
      <p:ext uri="{BB962C8B-B14F-4D97-AF65-F5344CB8AC3E}">
        <p14:creationId xmlns:p14="http://schemas.microsoft.com/office/powerpoint/2010/main" val="2006601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dirty="0"/>
          </a:p>
        </p:txBody>
      </p:sp>
      <p:sp>
        <p:nvSpPr>
          <p:cNvPr id="7"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dirty="0"/>
              <a:t>Title of this </a:t>
            </a:r>
            <a:r>
              <a:rPr lang="en-GB" noProof="0" dirty="0"/>
              <a:t>presentation</a:t>
            </a:r>
            <a:r>
              <a:rPr lang="en-US" dirty="0"/>
              <a:t> (Footer Text)</a:t>
            </a:r>
            <a:endParaRPr lang="nl-NL" dirty="0"/>
          </a:p>
        </p:txBody>
      </p:sp>
    </p:spTree>
    <p:extLst>
      <p:ext uri="{BB962C8B-B14F-4D97-AF65-F5344CB8AC3E}">
        <p14:creationId xmlns:p14="http://schemas.microsoft.com/office/powerpoint/2010/main" val="28811907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sclaimer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a:p>
        </p:txBody>
      </p:sp>
      <p:sp>
        <p:nvSpPr>
          <p:cNvPr id="6"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dirty="0"/>
          </a:p>
        </p:txBody>
      </p:sp>
      <p:sp>
        <p:nvSpPr>
          <p:cNvPr id="8"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
        <p:nvSpPr>
          <p:cNvPr id="9" name="Text Placeholder 5"/>
          <p:cNvSpPr>
            <a:spLocks noGrp="1"/>
          </p:cNvSpPr>
          <p:nvPr>
            <p:ph type="body" sz="quarter" idx="12" hasCustomPrompt="1"/>
          </p:nvPr>
        </p:nvSpPr>
        <p:spPr>
          <a:xfrm>
            <a:off x="658814" y="1544638"/>
            <a:ext cx="10863260" cy="4475162"/>
          </a:xfrm>
        </p:spPr>
        <p:txBody>
          <a:bodyPr/>
          <a:lstStyle>
            <a:lvl1pPr>
              <a:lnSpc>
                <a:spcPct val="80000"/>
              </a:lnSpc>
              <a:defRPr sz="1300">
                <a:solidFill>
                  <a:schemeClr val="tx1"/>
                </a:solidFill>
                <a:latin typeface="+mn-lt"/>
              </a:defRPr>
            </a:lvl1pPr>
          </a:lstStyle>
          <a:p>
            <a:pPr lvl="0"/>
            <a:r>
              <a:rPr lang="en-GB" noProof="0" dirty="0"/>
              <a:t>Edit Disclaimer text styles</a:t>
            </a:r>
          </a:p>
        </p:txBody>
      </p:sp>
    </p:spTree>
    <p:extLst>
      <p:ext uri="{BB962C8B-B14F-4D97-AF65-F5344CB8AC3E}">
        <p14:creationId xmlns:p14="http://schemas.microsoft.com/office/powerpoint/2010/main" val="1987376461"/>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Video with title and footer">
    <p:spTree>
      <p:nvGrpSpPr>
        <p:cNvPr id="1" name=""/>
        <p:cNvGrpSpPr/>
        <p:nvPr/>
      </p:nvGrpSpPr>
      <p:grpSpPr>
        <a:xfrm>
          <a:off x="0" y="0"/>
          <a:ext cx="0" cy="0"/>
          <a:chOff x="0" y="0"/>
          <a:chExt cx="0" cy="0"/>
        </a:xfrm>
      </p:grpSpPr>
      <p:sp>
        <p:nvSpPr>
          <p:cNvPr id="2" name="Rectangle 1"/>
          <p:cNvSpPr/>
          <p:nvPr userDrawn="1"/>
        </p:nvSpPr>
        <p:spPr>
          <a:xfrm>
            <a:off x="0" y="1534250"/>
            <a:ext cx="12192000" cy="4485547"/>
          </a:xfrm>
          <a:prstGeom prst="rect">
            <a:avLst/>
          </a:prstGeom>
          <a:solidFill>
            <a:srgbClr val="0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dirty="0" err="1">
              <a:solidFill>
                <a:schemeClr val="tx1"/>
              </a:solidFill>
            </a:endParaRPr>
          </a:p>
        </p:txBody>
      </p:sp>
      <p:sp>
        <p:nvSpPr>
          <p:cNvPr id="8" name="Media Placeholder 7"/>
          <p:cNvSpPr>
            <a:spLocks noGrp="1"/>
          </p:cNvSpPr>
          <p:nvPr>
            <p:ph type="media" sz="quarter" idx="16" hasCustomPrompt="1"/>
          </p:nvPr>
        </p:nvSpPr>
        <p:spPr>
          <a:xfrm>
            <a:off x="0" y="1534250"/>
            <a:ext cx="12192000" cy="4485551"/>
          </a:xfrm>
          <a:solidFill>
            <a:schemeClr val="tx1"/>
          </a:solidFill>
        </p:spPr>
        <p:txBody>
          <a:bodyPr rIns="648000" anchor="ctr"/>
          <a:lstStyle>
            <a:lvl1pPr algn="r">
              <a:defRPr>
                <a:solidFill>
                  <a:schemeClr val="bg1"/>
                </a:solidFill>
              </a:defRPr>
            </a:lvl1pPr>
          </a:lstStyle>
          <a:p>
            <a:r>
              <a:rPr lang="nl-NL" dirty="0"/>
              <a:t>Click on icon left </a:t>
            </a:r>
            <a:br>
              <a:rPr lang="nl-NL" dirty="0"/>
            </a:br>
            <a:r>
              <a:rPr lang="nl-NL" dirty="0"/>
              <a:t>to insert media</a:t>
            </a:r>
          </a:p>
        </p:txBody>
      </p:sp>
      <p:sp>
        <p:nvSpPr>
          <p:cNvPr id="5"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dirty="0"/>
          </a:p>
        </p:txBody>
      </p:sp>
      <p:sp>
        <p:nvSpPr>
          <p:cNvPr id="6"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
        <p:nvSpPr>
          <p:cNvPr id="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dirty="0">
              <a:ln>
                <a:noFill/>
              </a:ln>
              <a:solidFill>
                <a:srgbClr val="FDFDFD"/>
              </a:solidFill>
              <a:effectLst/>
              <a:uLnTx/>
              <a:uFillTx/>
              <a:latin typeface="+mn-lt"/>
            </a:endParaRPr>
          </a:p>
        </p:txBody>
      </p:sp>
      <p:grpSp>
        <p:nvGrpSpPr>
          <p:cNvPr id="51" name="Group 50"/>
          <p:cNvGrpSpPr/>
          <p:nvPr userDrawn="1"/>
        </p:nvGrpSpPr>
        <p:grpSpPr>
          <a:xfrm>
            <a:off x="11231550" y="6250328"/>
            <a:ext cx="301637" cy="363217"/>
            <a:chOff x="10789528" y="6237520"/>
            <a:chExt cx="312274" cy="376026"/>
          </a:xfrm>
        </p:grpSpPr>
        <p:sp>
          <p:nvSpPr>
            <p:cNvPr id="52" name="Freeform 5"/>
            <p:cNvSpPr>
              <a:spLocks/>
            </p:cNvSpPr>
            <p:nvPr userDrawn="1"/>
          </p:nvSpPr>
          <p:spPr bwMode="auto">
            <a:xfrm>
              <a:off x="10789528" y="6237520"/>
              <a:ext cx="312274" cy="376026"/>
            </a:xfrm>
            <a:custGeom>
              <a:avLst/>
              <a:gdLst>
                <a:gd name="T0" fmla="*/ 358 w 424"/>
                <a:gd name="T1" fmla="*/ 55 h 509"/>
                <a:gd name="T2" fmla="*/ 209 w 424"/>
                <a:gd name="T3" fmla="*/ 0 h 509"/>
                <a:gd name="T4" fmla="*/ 62 w 424"/>
                <a:gd name="T5" fmla="*/ 61 h 509"/>
                <a:gd name="T6" fmla="*/ 0 w 424"/>
                <a:gd name="T7" fmla="*/ 206 h 509"/>
                <a:gd name="T8" fmla="*/ 141 w 424"/>
                <a:gd name="T9" fmla="*/ 398 h 509"/>
                <a:gd name="T10" fmla="*/ 184 w 424"/>
                <a:gd name="T11" fmla="*/ 330 h 509"/>
                <a:gd name="T12" fmla="*/ 80 w 424"/>
                <a:gd name="T13" fmla="*/ 205 h 509"/>
                <a:gd name="T14" fmla="*/ 211 w 424"/>
                <a:gd name="T15" fmla="*/ 76 h 509"/>
                <a:gd name="T16" fmla="*/ 345 w 424"/>
                <a:gd name="T17" fmla="*/ 202 h 509"/>
                <a:gd name="T18" fmla="*/ 311 w 424"/>
                <a:gd name="T19" fmla="*/ 299 h 509"/>
                <a:gd name="T20" fmla="*/ 310 w 424"/>
                <a:gd name="T21" fmla="*/ 299 h 509"/>
                <a:gd name="T22" fmla="*/ 310 w 424"/>
                <a:gd name="T23" fmla="*/ 300 h 509"/>
                <a:gd name="T24" fmla="*/ 169 w 424"/>
                <a:gd name="T25" fmla="*/ 509 h 509"/>
                <a:gd name="T26" fmla="*/ 242 w 424"/>
                <a:gd name="T27" fmla="*/ 509 h 509"/>
                <a:gd name="T28" fmla="*/ 275 w 424"/>
                <a:gd name="T29" fmla="*/ 491 h 509"/>
                <a:gd name="T30" fmla="*/ 352 w 424"/>
                <a:gd name="T31" fmla="*/ 366 h 509"/>
                <a:gd name="T32" fmla="*/ 367 w 424"/>
                <a:gd name="T33" fmla="*/ 343 h 509"/>
                <a:gd name="T34" fmla="*/ 424 w 424"/>
                <a:gd name="T35" fmla="*/ 200 h 509"/>
                <a:gd name="T36" fmla="*/ 358 w 424"/>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4" h="509">
                  <a:moveTo>
                    <a:pt x="358" y="55"/>
                  </a:moveTo>
                  <a:cubicBezTo>
                    <a:pt x="319" y="20"/>
                    <a:pt x="264" y="0"/>
                    <a:pt x="209" y="0"/>
                  </a:cubicBezTo>
                  <a:cubicBezTo>
                    <a:pt x="154" y="0"/>
                    <a:pt x="101" y="22"/>
                    <a:pt x="62" y="61"/>
                  </a:cubicBezTo>
                  <a:cubicBezTo>
                    <a:pt x="22" y="100"/>
                    <a:pt x="0" y="152"/>
                    <a:pt x="0" y="206"/>
                  </a:cubicBezTo>
                  <a:cubicBezTo>
                    <a:pt x="0" y="296"/>
                    <a:pt x="56" y="372"/>
                    <a:pt x="141" y="398"/>
                  </a:cubicBezTo>
                  <a:cubicBezTo>
                    <a:pt x="184" y="330"/>
                    <a:pt x="184" y="330"/>
                    <a:pt x="184" y="330"/>
                  </a:cubicBezTo>
                  <a:cubicBezTo>
                    <a:pt x="124" y="319"/>
                    <a:pt x="80" y="268"/>
                    <a:pt x="80" y="205"/>
                  </a:cubicBezTo>
                  <a:cubicBezTo>
                    <a:pt x="80" y="134"/>
                    <a:pt x="138" y="76"/>
                    <a:pt x="211" y="76"/>
                  </a:cubicBezTo>
                  <a:cubicBezTo>
                    <a:pt x="277" y="76"/>
                    <a:pt x="345" y="123"/>
                    <a:pt x="345" y="202"/>
                  </a:cubicBezTo>
                  <a:cubicBezTo>
                    <a:pt x="345" y="239"/>
                    <a:pt x="327" y="271"/>
                    <a:pt x="311" y="299"/>
                  </a:cubicBezTo>
                  <a:cubicBezTo>
                    <a:pt x="310" y="299"/>
                    <a:pt x="310" y="299"/>
                    <a:pt x="310" y="299"/>
                  </a:cubicBezTo>
                  <a:cubicBezTo>
                    <a:pt x="310" y="300"/>
                    <a:pt x="310" y="300"/>
                    <a:pt x="310" y="300"/>
                  </a:cubicBezTo>
                  <a:cubicBezTo>
                    <a:pt x="169" y="509"/>
                    <a:pt x="169" y="509"/>
                    <a:pt x="169" y="509"/>
                  </a:cubicBezTo>
                  <a:cubicBezTo>
                    <a:pt x="242" y="509"/>
                    <a:pt x="242" y="509"/>
                    <a:pt x="242" y="509"/>
                  </a:cubicBezTo>
                  <a:cubicBezTo>
                    <a:pt x="255" y="509"/>
                    <a:pt x="268" y="502"/>
                    <a:pt x="275" y="491"/>
                  </a:cubicBezTo>
                  <a:cubicBezTo>
                    <a:pt x="352" y="366"/>
                    <a:pt x="352" y="366"/>
                    <a:pt x="352" y="366"/>
                  </a:cubicBezTo>
                  <a:cubicBezTo>
                    <a:pt x="357" y="358"/>
                    <a:pt x="362" y="350"/>
                    <a:pt x="367" y="343"/>
                  </a:cubicBezTo>
                  <a:cubicBezTo>
                    <a:pt x="395" y="297"/>
                    <a:pt x="424" y="249"/>
                    <a:pt x="424" y="200"/>
                  </a:cubicBezTo>
                  <a:cubicBezTo>
                    <a:pt x="424" y="127"/>
                    <a:pt x="388" y="81"/>
                    <a:pt x="358" y="55"/>
                  </a:cubicBezTo>
                </a:path>
              </a:pathLst>
            </a:cu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53" name="Oval 6"/>
            <p:cNvSpPr>
              <a:spLocks noChangeArrowheads="1"/>
            </p:cNvSpPr>
            <p:nvPr userDrawn="1"/>
          </p:nvSpPr>
          <p:spPr bwMode="auto">
            <a:xfrm>
              <a:off x="10905145" y="6343773"/>
              <a:ext cx="81760" cy="82121"/>
            </a:xfrm>
            <a:prstGeom prst="ellipse">
              <a:avLst/>
            </a:pr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54" name="Rectangle 104"/>
          <p:cNvSpPr>
            <a:spLocks noChangeArrowheads="1"/>
          </p:cNvSpPr>
          <p:nvPr userDrawn="1"/>
        </p:nvSpPr>
        <p:spPr bwMode="gray">
          <a:xfrm>
            <a:off x="12263437" y="6019797"/>
            <a:ext cx="3681702" cy="842966"/>
          </a:xfrm>
          <a:prstGeom prst="rect">
            <a:avLst/>
          </a:prstGeom>
          <a:solidFill>
            <a:srgbClr val="E6E6E6"/>
          </a:solidFill>
          <a:ln>
            <a:noFill/>
          </a:ln>
          <a:effectLst/>
        </p:spPr>
        <p:txBody>
          <a:bodyPr wrap="square" lIns="180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dirty="0">
                <a:ln>
                  <a:noFill/>
                </a:ln>
                <a:solidFill>
                  <a:schemeClr val="tx1"/>
                </a:solidFill>
                <a:effectLst/>
                <a:uLnTx/>
                <a:uFillTx/>
                <a:latin typeface="+mj-lt"/>
              </a:rPr>
              <a:t>NO CONTENT BETWEEN THESE RED LINES</a:t>
            </a:r>
          </a:p>
        </p:txBody>
      </p:sp>
      <p:grpSp>
        <p:nvGrpSpPr>
          <p:cNvPr id="55" name="Group 54"/>
          <p:cNvGrpSpPr/>
          <p:nvPr userDrawn="1"/>
        </p:nvGrpSpPr>
        <p:grpSpPr>
          <a:xfrm>
            <a:off x="12266222" y="6019797"/>
            <a:ext cx="3678917" cy="834408"/>
            <a:chOff x="-460208" y="425562"/>
            <a:chExt cx="377657" cy="834408"/>
          </a:xfrm>
        </p:grpSpPr>
        <p:cxnSp>
          <p:nvCxnSpPr>
            <p:cNvPr id="56" name="Straight Connector 55"/>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57" name="Straight Connector 56"/>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grpSp>
        <p:nvGrpSpPr>
          <p:cNvPr id="58" name="Group 57"/>
          <p:cNvGrpSpPr/>
          <p:nvPr userDrawn="1"/>
        </p:nvGrpSpPr>
        <p:grpSpPr>
          <a:xfrm>
            <a:off x="12263438" y="0"/>
            <a:ext cx="3681702" cy="3436620"/>
            <a:chOff x="12263438" y="0"/>
            <a:chExt cx="3681702" cy="3436620"/>
          </a:xfrm>
        </p:grpSpPr>
        <p:sp>
          <p:nvSpPr>
            <p:cNvPr id="59"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dirty="0">
                <a:solidFill>
                  <a:schemeClr val="tx1"/>
                </a:solidFill>
              </a:endParaRPr>
            </a:p>
          </p:txBody>
        </p:sp>
        <p:sp>
          <p:nvSpPr>
            <p:cNvPr id="60"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1"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Grey </a:t>
              </a:r>
            </a:p>
            <a:p>
              <a:pPr>
                <a:lnSpc>
                  <a:spcPct val="50000"/>
                </a:lnSpc>
                <a:spcBef>
                  <a:spcPct val="20000"/>
                </a:spcBef>
                <a:spcAft>
                  <a:spcPct val="20000"/>
                </a:spcAft>
              </a:pPr>
              <a:r>
                <a:rPr lang="en-GB" altLang="en-US" sz="1000" dirty="0">
                  <a:solidFill>
                    <a:schemeClr val="tx1"/>
                  </a:solidFill>
                </a:rPr>
                <a:t>RGB = 244, 244, 244</a:t>
              </a:r>
            </a:p>
          </p:txBody>
        </p:sp>
        <p:sp>
          <p:nvSpPr>
            <p:cNvPr id="62"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3"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Text Colour</a:t>
              </a:r>
            </a:p>
            <a:p>
              <a:pPr>
                <a:lnSpc>
                  <a:spcPct val="50000"/>
                </a:lnSpc>
                <a:spcBef>
                  <a:spcPct val="20000"/>
                </a:spcBef>
                <a:spcAft>
                  <a:spcPct val="20000"/>
                </a:spcAft>
              </a:pPr>
              <a:r>
                <a:rPr lang="en-GB" altLang="en-US" sz="1000" dirty="0">
                  <a:solidFill>
                    <a:schemeClr val="tx1"/>
                  </a:solidFill>
                </a:rPr>
                <a:t>RGB = 112, 111, 111</a:t>
              </a:r>
            </a:p>
          </p:txBody>
        </p:sp>
        <p:sp>
          <p:nvSpPr>
            <p:cNvPr id="64"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chemeClr val="tx1"/>
                  </a:solidFill>
                  <a:latin typeface="+mj-lt"/>
                </a:rPr>
                <a:t>COLOUR GUIDELINES</a:t>
              </a:r>
            </a:p>
          </p:txBody>
        </p:sp>
        <p:sp>
          <p:nvSpPr>
            <p:cNvPr id="65"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6"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2</a:t>
              </a:r>
            </a:p>
            <a:p>
              <a:pPr>
                <a:lnSpc>
                  <a:spcPct val="50000"/>
                </a:lnSpc>
                <a:spcBef>
                  <a:spcPct val="20000"/>
                </a:spcBef>
                <a:spcAft>
                  <a:spcPct val="20000"/>
                </a:spcAft>
              </a:pPr>
              <a:r>
                <a:rPr lang="en-GB" altLang="en-US" sz="1000" dirty="0">
                  <a:solidFill>
                    <a:schemeClr val="tx1"/>
                  </a:solidFill>
                </a:rPr>
                <a:t>RGB = 0, 105, 180</a:t>
              </a:r>
            </a:p>
          </p:txBody>
        </p:sp>
        <p:sp>
          <p:nvSpPr>
            <p:cNvPr id="67"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8"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4</a:t>
              </a:r>
            </a:p>
            <a:p>
              <a:pPr>
                <a:lnSpc>
                  <a:spcPct val="50000"/>
                </a:lnSpc>
                <a:spcBef>
                  <a:spcPct val="20000"/>
                </a:spcBef>
                <a:spcAft>
                  <a:spcPct val="20000"/>
                </a:spcAft>
              </a:pPr>
              <a:r>
                <a:rPr lang="en-GB" altLang="en-US" sz="1000" dirty="0">
                  <a:solidFill>
                    <a:schemeClr val="tx1"/>
                  </a:solidFill>
                </a:rPr>
                <a:t>RGB = 0, 149, 219 </a:t>
              </a:r>
            </a:p>
          </p:txBody>
        </p:sp>
        <p:sp>
          <p:nvSpPr>
            <p:cNvPr id="69"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SECONDARY COLOURS (SC)</a:t>
              </a:r>
            </a:p>
          </p:txBody>
        </p:sp>
        <p:sp>
          <p:nvSpPr>
            <p:cNvPr id="70"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1"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Levi 9 Blue </a:t>
              </a:r>
            </a:p>
            <a:p>
              <a:pPr>
                <a:lnSpc>
                  <a:spcPct val="50000"/>
                </a:lnSpc>
                <a:spcBef>
                  <a:spcPct val="20000"/>
                </a:spcBef>
                <a:spcAft>
                  <a:spcPct val="20000"/>
                </a:spcAft>
              </a:pPr>
              <a:r>
                <a:rPr lang="en-GB" altLang="en-US" sz="1000" dirty="0">
                  <a:solidFill>
                    <a:schemeClr val="tx1"/>
                  </a:solidFill>
                </a:rPr>
                <a:t>RGB =20, 52, 160</a:t>
              </a:r>
            </a:p>
          </p:txBody>
        </p:sp>
        <p:sp>
          <p:nvSpPr>
            <p:cNvPr id="72"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3"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White </a:t>
              </a:r>
            </a:p>
            <a:p>
              <a:pPr>
                <a:lnSpc>
                  <a:spcPct val="50000"/>
                </a:lnSpc>
                <a:spcBef>
                  <a:spcPct val="20000"/>
                </a:spcBef>
                <a:spcAft>
                  <a:spcPct val="20000"/>
                </a:spcAft>
              </a:pPr>
              <a:r>
                <a:rPr lang="en-GB" altLang="en-US" sz="1000" dirty="0">
                  <a:solidFill>
                    <a:schemeClr val="tx1"/>
                  </a:solidFill>
                </a:rPr>
                <a:t>RGB = 255, 255, 255</a:t>
              </a:r>
            </a:p>
          </p:txBody>
        </p:sp>
        <p:sp>
          <p:nvSpPr>
            <p:cNvPr id="74"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5"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1 </a:t>
              </a:r>
            </a:p>
            <a:p>
              <a:pPr>
                <a:lnSpc>
                  <a:spcPct val="50000"/>
                </a:lnSpc>
                <a:spcBef>
                  <a:spcPct val="20000"/>
                </a:spcBef>
                <a:spcAft>
                  <a:spcPct val="20000"/>
                </a:spcAft>
              </a:pPr>
              <a:r>
                <a:rPr lang="en-GB" altLang="en-US" sz="1000" dirty="0">
                  <a:solidFill>
                    <a:schemeClr val="tx1"/>
                  </a:solidFill>
                </a:rPr>
                <a:t>RGB = 0, 79, 159</a:t>
              </a:r>
            </a:p>
          </p:txBody>
        </p:sp>
        <p:sp>
          <p:nvSpPr>
            <p:cNvPr id="76"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7"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3 </a:t>
              </a:r>
            </a:p>
            <a:p>
              <a:pPr>
                <a:lnSpc>
                  <a:spcPct val="50000"/>
                </a:lnSpc>
                <a:spcBef>
                  <a:spcPct val="20000"/>
                </a:spcBef>
                <a:spcAft>
                  <a:spcPct val="20000"/>
                </a:spcAft>
              </a:pPr>
              <a:r>
                <a:rPr lang="en-GB" altLang="en-US" sz="1000" dirty="0">
                  <a:solidFill>
                    <a:schemeClr val="tx1"/>
                  </a:solidFill>
                </a:rPr>
                <a:t>RGB = 0, 128, 201</a:t>
              </a:r>
            </a:p>
          </p:txBody>
        </p:sp>
        <p:sp>
          <p:nvSpPr>
            <p:cNvPr id="78"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PRIMARY COLOURS (PC)</a:t>
              </a:r>
            </a:p>
          </p:txBody>
        </p:sp>
        <p:sp>
          <p:nvSpPr>
            <p:cNvPr id="79" name="Rectangle 78"/>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0" name="Rectangle 79"/>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Pale</a:t>
              </a:r>
            </a:p>
            <a:p>
              <a:pPr>
                <a:lnSpc>
                  <a:spcPct val="50000"/>
                </a:lnSpc>
                <a:spcBef>
                  <a:spcPct val="20000"/>
                </a:spcBef>
                <a:spcAft>
                  <a:spcPct val="20000"/>
                </a:spcAft>
              </a:pPr>
              <a:r>
                <a:rPr lang="en-GB" altLang="en-US" sz="1000" dirty="0">
                  <a:solidFill>
                    <a:schemeClr val="tx1"/>
                  </a:solidFill>
                </a:rPr>
                <a:t>RGB = 255, 210, 3</a:t>
              </a:r>
            </a:p>
          </p:txBody>
        </p:sp>
        <p:sp>
          <p:nvSpPr>
            <p:cNvPr id="81" name="Rectangle 80"/>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Pink</a:t>
              </a:r>
            </a:p>
            <a:p>
              <a:pPr>
                <a:lnSpc>
                  <a:spcPct val="50000"/>
                </a:lnSpc>
                <a:spcBef>
                  <a:spcPct val="20000"/>
                </a:spcBef>
                <a:spcAft>
                  <a:spcPct val="20000"/>
                </a:spcAft>
              </a:pPr>
              <a:r>
                <a:rPr lang="en-GB" altLang="en-US" sz="1000" dirty="0">
                  <a:solidFill>
                    <a:schemeClr val="tx1"/>
                  </a:solidFill>
                </a:rPr>
                <a:t>RGB = 255, 125, 119 </a:t>
              </a:r>
            </a:p>
          </p:txBody>
        </p:sp>
        <p:sp>
          <p:nvSpPr>
            <p:cNvPr id="83" name="Rectangle 82"/>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TERTIARY COLOURS (TC)</a:t>
              </a:r>
            </a:p>
          </p:txBody>
        </p:sp>
        <p:sp>
          <p:nvSpPr>
            <p:cNvPr id="84"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5"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Yellow</a:t>
              </a:r>
            </a:p>
            <a:p>
              <a:pPr>
                <a:lnSpc>
                  <a:spcPct val="50000"/>
                </a:lnSpc>
                <a:spcBef>
                  <a:spcPct val="20000"/>
                </a:spcBef>
                <a:spcAft>
                  <a:spcPct val="20000"/>
                </a:spcAft>
              </a:pPr>
              <a:r>
                <a:rPr lang="en-GB" altLang="en-US" sz="1000" dirty="0">
                  <a:solidFill>
                    <a:schemeClr val="tx1"/>
                  </a:solidFill>
                </a:rPr>
                <a:t>RGB = 246, 255, 0</a:t>
              </a:r>
            </a:p>
          </p:txBody>
        </p:sp>
        <p:sp>
          <p:nvSpPr>
            <p:cNvPr id="86"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7"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Orange</a:t>
              </a:r>
            </a:p>
            <a:p>
              <a:pPr>
                <a:lnSpc>
                  <a:spcPct val="50000"/>
                </a:lnSpc>
                <a:spcBef>
                  <a:spcPct val="20000"/>
                </a:spcBef>
                <a:spcAft>
                  <a:spcPct val="20000"/>
                </a:spcAft>
              </a:pPr>
              <a:r>
                <a:rPr lang="en-GB" altLang="en-US" sz="1000" dirty="0">
                  <a:solidFill>
                    <a:schemeClr val="tx1"/>
                  </a:solidFill>
                </a:rPr>
                <a:t>RGB = 255, 102, 8</a:t>
              </a:r>
            </a:p>
          </p:txBody>
        </p:sp>
        <p:sp>
          <p:nvSpPr>
            <p:cNvPr id="88" name="Rectangle 87"/>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9" name="Rectangle 88"/>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Teal</a:t>
              </a:r>
            </a:p>
            <a:p>
              <a:pPr>
                <a:lnSpc>
                  <a:spcPct val="50000"/>
                </a:lnSpc>
                <a:spcBef>
                  <a:spcPct val="20000"/>
                </a:spcBef>
                <a:spcAft>
                  <a:spcPct val="20000"/>
                </a:spcAft>
              </a:pPr>
              <a:r>
                <a:rPr lang="en-GB" altLang="en-US" sz="1000" dirty="0">
                  <a:solidFill>
                    <a:schemeClr val="tx1"/>
                  </a:solidFill>
                </a:rPr>
                <a:t>RGB = 0, 152, 146</a:t>
              </a:r>
            </a:p>
          </p:txBody>
        </p:sp>
        <p:sp>
          <p:nvSpPr>
            <p:cNvPr id="90"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1"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Green</a:t>
              </a:r>
            </a:p>
            <a:p>
              <a:pPr>
                <a:lnSpc>
                  <a:spcPct val="50000"/>
                </a:lnSpc>
                <a:spcBef>
                  <a:spcPct val="20000"/>
                </a:spcBef>
                <a:spcAft>
                  <a:spcPct val="20000"/>
                </a:spcAft>
              </a:pPr>
              <a:r>
                <a:rPr lang="en-GB" altLang="en-US" sz="1000" dirty="0">
                  <a:solidFill>
                    <a:schemeClr val="tx1"/>
                  </a:solidFill>
                </a:rPr>
                <a:t>RGB = 0, 161, 58 </a:t>
              </a:r>
            </a:p>
          </p:txBody>
        </p:sp>
      </p:grpSp>
      <p:sp>
        <p:nvSpPr>
          <p:cNvPr id="111" name="Rectangle 104"/>
          <p:cNvSpPr>
            <a:spLocks noChangeArrowheads="1"/>
          </p:cNvSpPr>
          <p:nvPr userDrawn="1"/>
        </p:nvSpPr>
        <p:spPr bwMode="gray">
          <a:xfrm flipH="1">
            <a:off x="-3101341" y="6019801"/>
            <a:ext cx="3018787" cy="8432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FOOTER </a:t>
            </a:r>
            <a:br>
              <a:rPr kumimoji="0" lang="en-GB" altLang="en-US" sz="1200" b="1" i="0" u="none" strike="noStrike" kern="0" cap="none" spc="0" normalizeH="0" baseline="0" noProof="0" dirty="0">
                <a:ln>
                  <a:noFill/>
                </a:ln>
                <a:solidFill>
                  <a:schemeClr val="tx1"/>
                </a:solidFill>
                <a:effectLst/>
                <a:uLnTx/>
                <a:uFillTx/>
                <a:latin typeface="+mj-lt"/>
              </a:rPr>
            </a:br>
            <a:r>
              <a:rPr kumimoji="0" lang="en-GB" altLang="en-US" sz="1050" b="0" i="0" u="none" strike="noStrike" kern="0" cap="none" spc="0" normalizeH="0" baseline="0" noProof="0" dirty="0">
                <a:ln>
                  <a:noFill/>
                </a:ln>
                <a:solidFill>
                  <a:schemeClr val="tx1"/>
                </a:solidFill>
                <a:effectLst/>
                <a:uLnTx/>
                <a:uFillTx/>
                <a:latin typeface="+mn-lt"/>
              </a:rPr>
              <a:t>- Go to tab </a:t>
            </a:r>
            <a:r>
              <a:rPr kumimoji="0" lang="en-GB" altLang="en-US" sz="1050" b="1" i="0" u="none" strike="noStrike" kern="0" cap="none" spc="0" normalizeH="0" baseline="0" noProof="0" dirty="0">
                <a:ln>
                  <a:noFill/>
                </a:ln>
                <a:solidFill>
                  <a:schemeClr val="tx1"/>
                </a:solidFill>
                <a:effectLst/>
                <a:uLnTx/>
                <a:uFillTx/>
                <a:latin typeface="+mn-lt"/>
              </a:rPr>
              <a:t>“insert”</a:t>
            </a:r>
            <a:r>
              <a:rPr kumimoji="0" lang="en-GB" altLang="en-US" sz="1050" b="0" i="0" u="none" strike="noStrike" kern="0" cap="none" spc="0" normalizeH="0" baseline="0" noProof="0" dirty="0">
                <a:ln>
                  <a:noFill/>
                </a:ln>
                <a:solidFill>
                  <a:schemeClr val="tx1"/>
                </a:solidFill>
                <a:effectLst/>
                <a:uLnTx/>
                <a:uFillTx/>
                <a:latin typeface="+mn-lt"/>
              </a:rPr>
              <a:t> </a:t>
            </a:r>
            <a:br>
              <a:rPr kumimoji="0" lang="en-GB" altLang="en-US" sz="1050" b="0" i="0" u="none" strike="noStrike" kern="0" cap="none" spc="0" normalizeH="0" baseline="0" noProof="0" dirty="0">
                <a:ln>
                  <a:noFill/>
                </a:ln>
                <a:solidFill>
                  <a:schemeClr val="tx1"/>
                </a:solidFill>
                <a:effectLst/>
                <a:uLnTx/>
                <a:uFillTx/>
                <a:latin typeface="+mn-lt"/>
              </a:rPr>
            </a:br>
            <a:r>
              <a:rPr kumimoji="0" lang="en-GB" altLang="en-US" sz="1050" b="0" i="0" u="none" strike="noStrike" kern="0" cap="none" spc="0" normalizeH="0" baseline="0" noProof="0" dirty="0">
                <a:ln>
                  <a:noFill/>
                </a:ln>
                <a:solidFill>
                  <a:schemeClr val="tx1"/>
                </a:solidFill>
                <a:effectLst/>
                <a:uLnTx/>
                <a:uFillTx/>
                <a:latin typeface="+mn-lt"/>
              </a:rPr>
              <a:t>- Select </a:t>
            </a:r>
            <a:r>
              <a:rPr kumimoji="0" lang="en-GB" altLang="en-US" sz="1050" b="1" i="0" u="none" strike="noStrike" kern="0" cap="none" spc="0" normalizeH="0" baseline="0" noProof="0" dirty="0">
                <a:ln>
                  <a:noFill/>
                </a:ln>
                <a:solidFill>
                  <a:schemeClr val="tx1"/>
                </a:solidFill>
                <a:effectLst/>
                <a:uLnTx/>
                <a:uFillTx/>
                <a:latin typeface="+mn-lt"/>
              </a:rPr>
              <a:t>“header &amp; footer”</a:t>
            </a:r>
            <a:br>
              <a:rPr kumimoji="0" lang="en-GB" altLang="en-US" sz="1050" b="0" i="0" u="none" strike="noStrike" kern="0" cap="none" spc="0" normalizeH="0" baseline="0" noProof="0" dirty="0">
                <a:ln>
                  <a:noFill/>
                </a:ln>
                <a:solidFill>
                  <a:schemeClr val="tx1"/>
                </a:solidFill>
                <a:effectLst/>
                <a:uLnTx/>
                <a:uFillTx/>
                <a:latin typeface="+mn-lt"/>
              </a:rPr>
            </a:br>
            <a:r>
              <a:rPr kumimoji="0" lang="en-GB" altLang="en-US" sz="1050" b="0" i="0" u="none" strike="noStrike" kern="0" cap="none" spc="0" normalizeH="0" baseline="0" noProof="0" dirty="0">
                <a:ln>
                  <a:noFill/>
                </a:ln>
                <a:solidFill>
                  <a:schemeClr val="tx1"/>
                </a:solidFill>
                <a:effectLst/>
                <a:uLnTx/>
                <a:uFillTx/>
                <a:latin typeface="+mn-lt"/>
              </a:rPr>
              <a:t>- Insert your text and click </a:t>
            </a:r>
            <a:r>
              <a:rPr kumimoji="0" lang="en-GB" altLang="en-US" sz="1050" b="1" i="0" u="none" strike="noStrike" kern="0" cap="none" spc="0" normalizeH="0" baseline="0" noProof="0" dirty="0">
                <a:ln>
                  <a:noFill/>
                </a:ln>
                <a:solidFill>
                  <a:schemeClr val="tx1"/>
                </a:solidFill>
                <a:effectLst/>
                <a:uLnTx/>
                <a:uFillTx/>
                <a:latin typeface="+mn-lt"/>
              </a:rPr>
              <a:t>‘Apply to all’</a:t>
            </a:r>
            <a:endParaRPr kumimoji="0" lang="en-GB" altLang="en-US" sz="1200" b="1" i="0" u="none" strike="noStrike" kern="0" cap="none" spc="0" normalizeH="0" baseline="0" noProof="0" dirty="0">
              <a:ln>
                <a:noFill/>
              </a:ln>
              <a:solidFill>
                <a:schemeClr val="tx1"/>
              </a:solidFill>
              <a:effectLst/>
              <a:uLnTx/>
              <a:uFillTx/>
              <a:latin typeface="+mn-lt"/>
            </a:endParaRPr>
          </a:p>
        </p:txBody>
      </p:sp>
      <p:grpSp>
        <p:nvGrpSpPr>
          <p:cNvPr id="112" name="Group 111"/>
          <p:cNvGrpSpPr/>
          <p:nvPr userDrawn="1"/>
        </p:nvGrpSpPr>
        <p:grpSpPr>
          <a:xfrm>
            <a:off x="-3101342" y="6019797"/>
            <a:ext cx="3018791" cy="834408"/>
            <a:chOff x="-460208" y="425562"/>
            <a:chExt cx="377657" cy="834408"/>
          </a:xfrm>
        </p:grpSpPr>
        <p:cxnSp>
          <p:nvCxnSpPr>
            <p:cNvPr id="113" name="Straight Connector 112"/>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14" name="Straight Connector 113"/>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sp>
        <p:nvSpPr>
          <p:cNvPr id="92" name="Title 1"/>
          <p:cNvSpPr>
            <a:spLocks noGrp="1"/>
          </p:cNvSpPr>
          <p:nvPr>
            <p:ph type="title"/>
          </p:nvPr>
        </p:nvSpPr>
        <p:spPr>
          <a:xfrm>
            <a:off x="658813" y="515833"/>
            <a:ext cx="10863261" cy="854075"/>
          </a:xfrm>
        </p:spPr>
        <p:txBody>
          <a:bodyPr/>
          <a:lstStyle/>
          <a:p>
            <a:r>
              <a:rPr lang="en-US" noProof="0"/>
              <a:t>Click to edit Master title style</a:t>
            </a:r>
            <a:endParaRPr lang="en-GB" noProof="0"/>
          </a:p>
        </p:txBody>
      </p:sp>
    </p:spTree>
    <p:extLst>
      <p:ext uri="{BB962C8B-B14F-4D97-AF65-F5344CB8AC3E}">
        <p14:creationId xmlns:p14="http://schemas.microsoft.com/office/powerpoint/2010/main" val="2340886131"/>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Video with footer">
    <p:spTree>
      <p:nvGrpSpPr>
        <p:cNvPr id="1" name=""/>
        <p:cNvGrpSpPr/>
        <p:nvPr/>
      </p:nvGrpSpPr>
      <p:grpSpPr>
        <a:xfrm>
          <a:off x="0" y="0"/>
          <a:ext cx="0" cy="0"/>
          <a:chOff x="0" y="0"/>
          <a:chExt cx="0" cy="0"/>
        </a:xfrm>
      </p:grpSpPr>
      <p:sp>
        <p:nvSpPr>
          <p:cNvPr id="92" name="Rectangle 91"/>
          <p:cNvSpPr/>
          <p:nvPr userDrawn="1"/>
        </p:nvSpPr>
        <p:spPr>
          <a:xfrm>
            <a:off x="0" y="-17600"/>
            <a:ext cx="12192000" cy="6037397"/>
          </a:xfrm>
          <a:prstGeom prst="rect">
            <a:avLst/>
          </a:prstGeom>
          <a:solidFill>
            <a:srgbClr val="0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dirty="0" err="1">
              <a:solidFill>
                <a:schemeClr val="tx1"/>
              </a:solidFill>
            </a:endParaRPr>
          </a:p>
        </p:txBody>
      </p:sp>
      <p:sp>
        <p:nvSpPr>
          <p:cNvPr id="8" name="Media Placeholder 7"/>
          <p:cNvSpPr>
            <a:spLocks noGrp="1"/>
          </p:cNvSpPr>
          <p:nvPr>
            <p:ph type="media" sz="quarter" idx="16" hasCustomPrompt="1"/>
          </p:nvPr>
        </p:nvSpPr>
        <p:spPr>
          <a:xfrm>
            <a:off x="0" y="-8800"/>
            <a:ext cx="12192000" cy="6028601"/>
          </a:xfrm>
          <a:solidFill>
            <a:schemeClr val="tx1"/>
          </a:solidFill>
        </p:spPr>
        <p:txBody>
          <a:bodyPr rIns="648000" anchor="ctr"/>
          <a:lstStyle>
            <a:lvl1pPr algn="r">
              <a:defRPr>
                <a:solidFill>
                  <a:schemeClr val="bg1"/>
                </a:solidFill>
              </a:defRPr>
            </a:lvl1pPr>
          </a:lstStyle>
          <a:p>
            <a:r>
              <a:rPr lang="nl-NL" dirty="0"/>
              <a:t>Click on icon left </a:t>
            </a:r>
            <a:br>
              <a:rPr lang="nl-NL" dirty="0"/>
            </a:br>
            <a:r>
              <a:rPr lang="nl-NL" dirty="0"/>
              <a:t>to insert media</a:t>
            </a:r>
          </a:p>
        </p:txBody>
      </p:sp>
      <p:sp>
        <p:nvSpPr>
          <p:cNvPr id="5"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dirty="0"/>
          </a:p>
        </p:txBody>
      </p:sp>
      <p:sp>
        <p:nvSpPr>
          <p:cNvPr id="6"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dirty="0"/>
              <a:t>Title of this </a:t>
            </a:r>
            <a:r>
              <a:rPr lang="en-GB" noProof="0" dirty="0"/>
              <a:t>presentation</a:t>
            </a:r>
            <a:r>
              <a:rPr lang="en-US" dirty="0"/>
              <a:t> (Footer Text)</a:t>
            </a:r>
            <a:endParaRPr lang="nl-NL" dirty="0"/>
          </a:p>
        </p:txBody>
      </p:sp>
      <p:sp>
        <p:nvSpPr>
          <p:cNvPr id="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dirty="0">
              <a:ln>
                <a:noFill/>
              </a:ln>
              <a:solidFill>
                <a:srgbClr val="FDFDFD"/>
              </a:solidFill>
              <a:effectLst/>
              <a:uLnTx/>
              <a:uFillTx/>
              <a:latin typeface="+mn-lt"/>
            </a:endParaRPr>
          </a:p>
        </p:txBody>
      </p:sp>
      <p:grpSp>
        <p:nvGrpSpPr>
          <p:cNvPr id="51" name="Group 50"/>
          <p:cNvGrpSpPr/>
          <p:nvPr userDrawn="1"/>
        </p:nvGrpSpPr>
        <p:grpSpPr>
          <a:xfrm>
            <a:off x="11231550" y="6250328"/>
            <a:ext cx="301637" cy="363217"/>
            <a:chOff x="10789528" y="6237520"/>
            <a:chExt cx="312274" cy="376026"/>
          </a:xfrm>
        </p:grpSpPr>
        <p:sp>
          <p:nvSpPr>
            <p:cNvPr id="52" name="Freeform 5"/>
            <p:cNvSpPr>
              <a:spLocks/>
            </p:cNvSpPr>
            <p:nvPr userDrawn="1"/>
          </p:nvSpPr>
          <p:spPr bwMode="auto">
            <a:xfrm>
              <a:off x="10789528" y="6237520"/>
              <a:ext cx="312274" cy="376026"/>
            </a:xfrm>
            <a:custGeom>
              <a:avLst/>
              <a:gdLst>
                <a:gd name="T0" fmla="*/ 358 w 424"/>
                <a:gd name="T1" fmla="*/ 55 h 509"/>
                <a:gd name="T2" fmla="*/ 209 w 424"/>
                <a:gd name="T3" fmla="*/ 0 h 509"/>
                <a:gd name="T4" fmla="*/ 62 w 424"/>
                <a:gd name="T5" fmla="*/ 61 h 509"/>
                <a:gd name="T6" fmla="*/ 0 w 424"/>
                <a:gd name="T7" fmla="*/ 206 h 509"/>
                <a:gd name="T8" fmla="*/ 141 w 424"/>
                <a:gd name="T9" fmla="*/ 398 h 509"/>
                <a:gd name="T10" fmla="*/ 184 w 424"/>
                <a:gd name="T11" fmla="*/ 330 h 509"/>
                <a:gd name="T12" fmla="*/ 80 w 424"/>
                <a:gd name="T13" fmla="*/ 205 h 509"/>
                <a:gd name="T14" fmla="*/ 211 w 424"/>
                <a:gd name="T15" fmla="*/ 76 h 509"/>
                <a:gd name="T16" fmla="*/ 345 w 424"/>
                <a:gd name="T17" fmla="*/ 202 h 509"/>
                <a:gd name="T18" fmla="*/ 311 w 424"/>
                <a:gd name="T19" fmla="*/ 299 h 509"/>
                <a:gd name="T20" fmla="*/ 310 w 424"/>
                <a:gd name="T21" fmla="*/ 299 h 509"/>
                <a:gd name="T22" fmla="*/ 310 w 424"/>
                <a:gd name="T23" fmla="*/ 300 h 509"/>
                <a:gd name="T24" fmla="*/ 169 w 424"/>
                <a:gd name="T25" fmla="*/ 509 h 509"/>
                <a:gd name="T26" fmla="*/ 242 w 424"/>
                <a:gd name="T27" fmla="*/ 509 h 509"/>
                <a:gd name="T28" fmla="*/ 275 w 424"/>
                <a:gd name="T29" fmla="*/ 491 h 509"/>
                <a:gd name="T30" fmla="*/ 352 w 424"/>
                <a:gd name="T31" fmla="*/ 366 h 509"/>
                <a:gd name="T32" fmla="*/ 367 w 424"/>
                <a:gd name="T33" fmla="*/ 343 h 509"/>
                <a:gd name="T34" fmla="*/ 424 w 424"/>
                <a:gd name="T35" fmla="*/ 200 h 509"/>
                <a:gd name="T36" fmla="*/ 358 w 424"/>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4" h="509">
                  <a:moveTo>
                    <a:pt x="358" y="55"/>
                  </a:moveTo>
                  <a:cubicBezTo>
                    <a:pt x="319" y="20"/>
                    <a:pt x="264" y="0"/>
                    <a:pt x="209" y="0"/>
                  </a:cubicBezTo>
                  <a:cubicBezTo>
                    <a:pt x="154" y="0"/>
                    <a:pt x="101" y="22"/>
                    <a:pt x="62" y="61"/>
                  </a:cubicBezTo>
                  <a:cubicBezTo>
                    <a:pt x="22" y="100"/>
                    <a:pt x="0" y="152"/>
                    <a:pt x="0" y="206"/>
                  </a:cubicBezTo>
                  <a:cubicBezTo>
                    <a:pt x="0" y="296"/>
                    <a:pt x="56" y="372"/>
                    <a:pt x="141" y="398"/>
                  </a:cubicBezTo>
                  <a:cubicBezTo>
                    <a:pt x="184" y="330"/>
                    <a:pt x="184" y="330"/>
                    <a:pt x="184" y="330"/>
                  </a:cubicBezTo>
                  <a:cubicBezTo>
                    <a:pt x="124" y="319"/>
                    <a:pt x="80" y="268"/>
                    <a:pt x="80" y="205"/>
                  </a:cubicBezTo>
                  <a:cubicBezTo>
                    <a:pt x="80" y="134"/>
                    <a:pt x="138" y="76"/>
                    <a:pt x="211" y="76"/>
                  </a:cubicBezTo>
                  <a:cubicBezTo>
                    <a:pt x="277" y="76"/>
                    <a:pt x="345" y="123"/>
                    <a:pt x="345" y="202"/>
                  </a:cubicBezTo>
                  <a:cubicBezTo>
                    <a:pt x="345" y="239"/>
                    <a:pt x="327" y="271"/>
                    <a:pt x="311" y="299"/>
                  </a:cubicBezTo>
                  <a:cubicBezTo>
                    <a:pt x="310" y="299"/>
                    <a:pt x="310" y="299"/>
                    <a:pt x="310" y="299"/>
                  </a:cubicBezTo>
                  <a:cubicBezTo>
                    <a:pt x="310" y="300"/>
                    <a:pt x="310" y="300"/>
                    <a:pt x="310" y="300"/>
                  </a:cubicBezTo>
                  <a:cubicBezTo>
                    <a:pt x="169" y="509"/>
                    <a:pt x="169" y="509"/>
                    <a:pt x="169" y="509"/>
                  </a:cubicBezTo>
                  <a:cubicBezTo>
                    <a:pt x="242" y="509"/>
                    <a:pt x="242" y="509"/>
                    <a:pt x="242" y="509"/>
                  </a:cubicBezTo>
                  <a:cubicBezTo>
                    <a:pt x="255" y="509"/>
                    <a:pt x="268" y="502"/>
                    <a:pt x="275" y="491"/>
                  </a:cubicBezTo>
                  <a:cubicBezTo>
                    <a:pt x="352" y="366"/>
                    <a:pt x="352" y="366"/>
                    <a:pt x="352" y="366"/>
                  </a:cubicBezTo>
                  <a:cubicBezTo>
                    <a:pt x="357" y="358"/>
                    <a:pt x="362" y="350"/>
                    <a:pt x="367" y="343"/>
                  </a:cubicBezTo>
                  <a:cubicBezTo>
                    <a:pt x="395" y="297"/>
                    <a:pt x="424" y="249"/>
                    <a:pt x="424" y="200"/>
                  </a:cubicBezTo>
                  <a:cubicBezTo>
                    <a:pt x="424" y="127"/>
                    <a:pt x="388" y="81"/>
                    <a:pt x="358" y="55"/>
                  </a:cubicBezTo>
                </a:path>
              </a:pathLst>
            </a:cu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53" name="Oval 6"/>
            <p:cNvSpPr>
              <a:spLocks noChangeArrowheads="1"/>
            </p:cNvSpPr>
            <p:nvPr userDrawn="1"/>
          </p:nvSpPr>
          <p:spPr bwMode="auto">
            <a:xfrm>
              <a:off x="10905145" y="6343773"/>
              <a:ext cx="81760" cy="82121"/>
            </a:xfrm>
            <a:prstGeom prst="ellipse">
              <a:avLst/>
            </a:pr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54" name="Rectangle 104"/>
          <p:cNvSpPr>
            <a:spLocks noChangeArrowheads="1"/>
          </p:cNvSpPr>
          <p:nvPr userDrawn="1"/>
        </p:nvSpPr>
        <p:spPr bwMode="gray">
          <a:xfrm>
            <a:off x="12263437" y="6019797"/>
            <a:ext cx="3681702" cy="842966"/>
          </a:xfrm>
          <a:prstGeom prst="rect">
            <a:avLst/>
          </a:prstGeom>
          <a:solidFill>
            <a:srgbClr val="E6E6E6"/>
          </a:solidFill>
          <a:ln>
            <a:noFill/>
          </a:ln>
          <a:effectLst/>
        </p:spPr>
        <p:txBody>
          <a:bodyPr wrap="square" lIns="180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dirty="0">
                <a:ln>
                  <a:noFill/>
                </a:ln>
                <a:solidFill>
                  <a:schemeClr val="tx1"/>
                </a:solidFill>
                <a:effectLst/>
                <a:uLnTx/>
                <a:uFillTx/>
                <a:latin typeface="+mj-lt"/>
              </a:rPr>
              <a:t>NO CONTENT BETWEEN THESE RED LINES</a:t>
            </a:r>
          </a:p>
        </p:txBody>
      </p:sp>
      <p:grpSp>
        <p:nvGrpSpPr>
          <p:cNvPr id="55" name="Group 54"/>
          <p:cNvGrpSpPr/>
          <p:nvPr userDrawn="1"/>
        </p:nvGrpSpPr>
        <p:grpSpPr>
          <a:xfrm>
            <a:off x="12266222" y="6019797"/>
            <a:ext cx="3678917" cy="834408"/>
            <a:chOff x="-460208" y="425562"/>
            <a:chExt cx="377657" cy="834408"/>
          </a:xfrm>
        </p:grpSpPr>
        <p:cxnSp>
          <p:nvCxnSpPr>
            <p:cNvPr id="56" name="Straight Connector 55"/>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57" name="Straight Connector 56"/>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grpSp>
        <p:nvGrpSpPr>
          <p:cNvPr id="58" name="Group 57"/>
          <p:cNvGrpSpPr/>
          <p:nvPr userDrawn="1"/>
        </p:nvGrpSpPr>
        <p:grpSpPr>
          <a:xfrm>
            <a:off x="12263438" y="0"/>
            <a:ext cx="3681702" cy="3436620"/>
            <a:chOff x="12263438" y="0"/>
            <a:chExt cx="3681702" cy="3436620"/>
          </a:xfrm>
        </p:grpSpPr>
        <p:sp>
          <p:nvSpPr>
            <p:cNvPr id="59"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dirty="0">
                <a:solidFill>
                  <a:schemeClr val="tx1"/>
                </a:solidFill>
              </a:endParaRPr>
            </a:p>
          </p:txBody>
        </p:sp>
        <p:sp>
          <p:nvSpPr>
            <p:cNvPr id="60"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1"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Grey </a:t>
              </a:r>
            </a:p>
            <a:p>
              <a:pPr>
                <a:lnSpc>
                  <a:spcPct val="50000"/>
                </a:lnSpc>
                <a:spcBef>
                  <a:spcPct val="20000"/>
                </a:spcBef>
                <a:spcAft>
                  <a:spcPct val="20000"/>
                </a:spcAft>
              </a:pPr>
              <a:r>
                <a:rPr lang="en-GB" altLang="en-US" sz="1000" dirty="0">
                  <a:solidFill>
                    <a:schemeClr val="tx1"/>
                  </a:solidFill>
                </a:rPr>
                <a:t>RGB = 244, 244, 244</a:t>
              </a:r>
            </a:p>
          </p:txBody>
        </p:sp>
        <p:sp>
          <p:nvSpPr>
            <p:cNvPr id="62"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3"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Text Colour</a:t>
              </a:r>
            </a:p>
            <a:p>
              <a:pPr>
                <a:lnSpc>
                  <a:spcPct val="50000"/>
                </a:lnSpc>
                <a:spcBef>
                  <a:spcPct val="20000"/>
                </a:spcBef>
                <a:spcAft>
                  <a:spcPct val="20000"/>
                </a:spcAft>
              </a:pPr>
              <a:r>
                <a:rPr lang="en-GB" altLang="en-US" sz="1000" dirty="0">
                  <a:solidFill>
                    <a:schemeClr val="tx1"/>
                  </a:solidFill>
                </a:rPr>
                <a:t>RGB = 112, 111, 111</a:t>
              </a:r>
            </a:p>
          </p:txBody>
        </p:sp>
        <p:sp>
          <p:nvSpPr>
            <p:cNvPr id="64"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chemeClr val="tx1"/>
                  </a:solidFill>
                  <a:latin typeface="+mj-lt"/>
                </a:rPr>
                <a:t>COLOUR GUIDELINES</a:t>
              </a:r>
            </a:p>
          </p:txBody>
        </p:sp>
        <p:sp>
          <p:nvSpPr>
            <p:cNvPr id="65"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6"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2</a:t>
              </a:r>
            </a:p>
            <a:p>
              <a:pPr>
                <a:lnSpc>
                  <a:spcPct val="50000"/>
                </a:lnSpc>
                <a:spcBef>
                  <a:spcPct val="20000"/>
                </a:spcBef>
                <a:spcAft>
                  <a:spcPct val="20000"/>
                </a:spcAft>
              </a:pPr>
              <a:r>
                <a:rPr lang="en-GB" altLang="en-US" sz="1000" dirty="0">
                  <a:solidFill>
                    <a:schemeClr val="tx1"/>
                  </a:solidFill>
                </a:rPr>
                <a:t>RGB = 0, 105, 180</a:t>
              </a:r>
            </a:p>
          </p:txBody>
        </p:sp>
        <p:sp>
          <p:nvSpPr>
            <p:cNvPr id="67"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8"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4</a:t>
              </a:r>
            </a:p>
            <a:p>
              <a:pPr>
                <a:lnSpc>
                  <a:spcPct val="50000"/>
                </a:lnSpc>
                <a:spcBef>
                  <a:spcPct val="20000"/>
                </a:spcBef>
                <a:spcAft>
                  <a:spcPct val="20000"/>
                </a:spcAft>
              </a:pPr>
              <a:r>
                <a:rPr lang="en-GB" altLang="en-US" sz="1000" dirty="0">
                  <a:solidFill>
                    <a:schemeClr val="tx1"/>
                  </a:solidFill>
                </a:rPr>
                <a:t>RGB = 0, 149, 219 </a:t>
              </a:r>
            </a:p>
          </p:txBody>
        </p:sp>
        <p:sp>
          <p:nvSpPr>
            <p:cNvPr id="69"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SECONDARY COLOURS (SC)</a:t>
              </a:r>
            </a:p>
          </p:txBody>
        </p:sp>
        <p:sp>
          <p:nvSpPr>
            <p:cNvPr id="70"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1"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Levi 9 Blue </a:t>
              </a:r>
            </a:p>
            <a:p>
              <a:pPr>
                <a:lnSpc>
                  <a:spcPct val="50000"/>
                </a:lnSpc>
                <a:spcBef>
                  <a:spcPct val="20000"/>
                </a:spcBef>
                <a:spcAft>
                  <a:spcPct val="20000"/>
                </a:spcAft>
              </a:pPr>
              <a:r>
                <a:rPr lang="en-GB" altLang="en-US" sz="1000" dirty="0">
                  <a:solidFill>
                    <a:schemeClr val="tx1"/>
                  </a:solidFill>
                </a:rPr>
                <a:t>RGB =20, 52, 160</a:t>
              </a:r>
            </a:p>
          </p:txBody>
        </p:sp>
        <p:sp>
          <p:nvSpPr>
            <p:cNvPr id="72"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3"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White </a:t>
              </a:r>
            </a:p>
            <a:p>
              <a:pPr>
                <a:lnSpc>
                  <a:spcPct val="50000"/>
                </a:lnSpc>
                <a:spcBef>
                  <a:spcPct val="20000"/>
                </a:spcBef>
                <a:spcAft>
                  <a:spcPct val="20000"/>
                </a:spcAft>
              </a:pPr>
              <a:r>
                <a:rPr lang="en-GB" altLang="en-US" sz="1000" dirty="0">
                  <a:solidFill>
                    <a:schemeClr val="tx1"/>
                  </a:solidFill>
                </a:rPr>
                <a:t>RGB = 255, 255, 255</a:t>
              </a:r>
            </a:p>
          </p:txBody>
        </p:sp>
        <p:sp>
          <p:nvSpPr>
            <p:cNvPr id="74"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5"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1 </a:t>
              </a:r>
            </a:p>
            <a:p>
              <a:pPr>
                <a:lnSpc>
                  <a:spcPct val="50000"/>
                </a:lnSpc>
                <a:spcBef>
                  <a:spcPct val="20000"/>
                </a:spcBef>
                <a:spcAft>
                  <a:spcPct val="20000"/>
                </a:spcAft>
              </a:pPr>
              <a:r>
                <a:rPr lang="en-GB" altLang="en-US" sz="1000" dirty="0">
                  <a:solidFill>
                    <a:schemeClr val="tx1"/>
                  </a:solidFill>
                </a:rPr>
                <a:t>RGB = 0, 79, 159</a:t>
              </a:r>
            </a:p>
          </p:txBody>
        </p:sp>
        <p:sp>
          <p:nvSpPr>
            <p:cNvPr id="76"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7"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3 </a:t>
              </a:r>
            </a:p>
            <a:p>
              <a:pPr>
                <a:lnSpc>
                  <a:spcPct val="50000"/>
                </a:lnSpc>
                <a:spcBef>
                  <a:spcPct val="20000"/>
                </a:spcBef>
                <a:spcAft>
                  <a:spcPct val="20000"/>
                </a:spcAft>
              </a:pPr>
              <a:r>
                <a:rPr lang="en-GB" altLang="en-US" sz="1000" dirty="0">
                  <a:solidFill>
                    <a:schemeClr val="tx1"/>
                  </a:solidFill>
                </a:rPr>
                <a:t>RGB = 0, 128, 201</a:t>
              </a:r>
            </a:p>
          </p:txBody>
        </p:sp>
        <p:sp>
          <p:nvSpPr>
            <p:cNvPr id="78"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PRIMARY COLOURS (PC)</a:t>
              </a:r>
            </a:p>
          </p:txBody>
        </p:sp>
        <p:sp>
          <p:nvSpPr>
            <p:cNvPr id="79" name="Rectangle 78"/>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0" name="Rectangle 79"/>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Pale</a:t>
              </a:r>
            </a:p>
            <a:p>
              <a:pPr>
                <a:lnSpc>
                  <a:spcPct val="50000"/>
                </a:lnSpc>
                <a:spcBef>
                  <a:spcPct val="20000"/>
                </a:spcBef>
                <a:spcAft>
                  <a:spcPct val="20000"/>
                </a:spcAft>
              </a:pPr>
              <a:r>
                <a:rPr lang="en-GB" altLang="en-US" sz="1000" dirty="0">
                  <a:solidFill>
                    <a:schemeClr val="tx1"/>
                  </a:solidFill>
                </a:rPr>
                <a:t>RGB = 255, 210, 3</a:t>
              </a:r>
            </a:p>
          </p:txBody>
        </p:sp>
        <p:sp>
          <p:nvSpPr>
            <p:cNvPr id="81" name="Rectangle 80"/>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Pink</a:t>
              </a:r>
            </a:p>
            <a:p>
              <a:pPr>
                <a:lnSpc>
                  <a:spcPct val="50000"/>
                </a:lnSpc>
                <a:spcBef>
                  <a:spcPct val="20000"/>
                </a:spcBef>
                <a:spcAft>
                  <a:spcPct val="20000"/>
                </a:spcAft>
              </a:pPr>
              <a:r>
                <a:rPr lang="en-GB" altLang="en-US" sz="1000" dirty="0">
                  <a:solidFill>
                    <a:schemeClr val="tx1"/>
                  </a:solidFill>
                </a:rPr>
                <a:t>RGB = 255, 125, 119 </a:t>
              </a:r>
            </a:p>
          </p:txBody>
        </p:sp>
        <p:sp>
          <p:nvSpPr>
            <p:cNvPr id="83" name="Rectangle 82"/>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TERTIARY COLOURS (TC)</a:t>
              </a:r>
            </a:p>
          </p:txBody>
        </p:sp>
        <p:sp>
          <p:nvSpPr>
            <p:cNvPr id="84"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5"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Yellow</a:t>
              </a:r>
            </a:p>
            <a:p>
              <a:pPr>
                <a:lnSpc>
                  <a:spcPct val="50000"/>
                </a:lnSpc>
                <a:spcBef>
                  <a:spcPct val="20000"/>
                </a:spcBef>
                <a:spcAft>
                  <a:spcPct val="20000"/>
                </a:spcAft>
              </a:pPr>
              <a:r>
                <a:rPr lang="en-GB" altLang="en-US" sz="1000" dirty="0">
                  <a:solidFill>
                    <a:schemeClr val="tx1"/>
                  </a:solidFill>
                </a:rPr>
                <a:t>RGB = 246, 255, 0</a:t>
              </a:r>
            </a:p>
          </p:txBody>
        </p:sp>
        <p:sp>
          <p:nvSpPr>
            <p:cNvPr id="86"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7"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Orange</a:t>
              </a:r>
            </a:p>
            <a:p>
              <a:pPr>
                <a:lnSpc>
                  <a:spcPct val="50000"/>
                </a:lnSpc>
                <a:spcBef>
                  <a:spcPct val="20000"/>
                </a:spcBef>
                <a:spcAft>
                  <a:spcPct val="20000"/>
                </a:spcAft>
              </a:pPr>
              <a:r>
                <a:rPr lang="en-GB" altLang="en-US" sz="1000" dirty="0">
                  <a:solidFill>
                    <a:schemeClr val="tx1"/>
                  </a:solidFill>
                </a:rPr>
                <a:t>RGB = 255, 102, 8</a:t>
              </a:r>
            </a:p>
          </p:txBody>
        </p:sp>
        <p:sp>
          <p:nvSpPr>
            <p:cNvPr id="88" name="Rectangle 87"/>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9" name="Rectangle 88"/>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Teal</a:t>
              </a:r>
            </a:p>
            <a:p>
              <a:pPr>
                <a:lnSpc>
                  <a:spcPct val="50000"/>
                </a:lnSpc>
                <a:spcBef>
                  <a:spcPct val="20000"/>
                </a:spcBef>
                <a:spcAft>
                  <a:spcPct val="20000"/>
                </a:spcAft>
              </a:pPr>
              <a:r>
                <a:rPr lang="en-GB" altLang="en-US" sz="1000" dirty="0">
                  <a:solidFill>
                    <a:schemeClr val="tx1"/>
                  </a:solidFill>
                </a:rPr>
                <a:t>RGB = 0, 152, 146</a:t>
              </a:r>
            </a:p>
          </p:txBody>
        </p:sp>
        <p:sp>
          <p:nvSpPr>
            <p:cNvPr id="90"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1"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Green</a:t>
              </a:r>
            </a:p>
            <a:p>
              <a:pPr>
                <a:lnSpc>
                  <a:spcPct val="50000"/>
                </a:lnSpc>
                <a:spcBef>
                  <a:spcPct val="20000"/>
                </a:spcBef>
                <a:spcAft>
                  <a:spcPct val="20000"/>
                </a:spcAft>
              </a:pPr>
              <a:r>
                <a:rPr lang="en-GB" altLang="en-US" sz="1000" dirty="0">
                  <a:solidFill>
                    <a:schemeClr val="tx1"/>
                  </a:solidFill>
                </a:rPr>
                <a:t>RGB = 0, 161, 58 </a:t>
              </a:r>
            </a:p>
          </p:txBody>
        </p:sp>
      </p:grpSp>
      <p:sp>
        <p:nvSpPr>
          <p:cNvPr id="111" name="Rectangle 104"/>
          <p:cNvSpPr>
            <a:spLocks noChangeArrowheads="1"/>
          </p:cNvSpPr>
          <p:nvPr userDrawn="1"/>
        </p:nvSpPr>
        <p:spPr bwMode="gray">
          <a:xfrm flipH="1">
            <a:off x="-3101341" y="6019801"/>
            <a:ext cx="3018787" cy="8432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FOOTER </a:t>
            </a:r>
            <a:br>
              <a:rPr kumimoji="0" lang="en-GB" altLang="en-US" sz="1200" b="1" i="0" u="none" strike="noStrike" kern="0" cap="none" spc="0" normalizeH="0" baseline="0" noProof="0" dirty="0">
                <a:ln>
                  <a:noFill/>
                </a:ln>
                <a:solidFill>
                  <a:schemeClr val="tx1"/>
                </a:solidFill>
                <a:effectLst/>
                <a:uLnTx/>
                <a:uFillTx/>
                <a:latin typeface="+mj-lt"/>
              </a:rPr>
            </a:br>
            <a:r>
              <a:rPr kumimoji="0" lang="en-GB" altLang="en-US" sz="1050" b="0" i="0" u="none" strike="noStrike" kern="0" cap="none" spc="0" normalizeH="0" baseline="0" noProof="0" dirty="0">
                <a:ln>
                  <a:noFill/>
                </a:ln>
                <a:solidFill>
                  <a:schemeClr val="tx1"/>
                </a:solidFill>
                <a:effectLst/>
                <a:uLnTx/>
                <a:uFillTx/>
                <a:latin typeface="+mn-lt"/>
              </a:rPr>
              <a:t>- Go to tab </a:t>
            </a:r>
            <a:r>
              <a:rPr kumimoji="0" lang="en-GB" altLang="en-US" sz="1050" b="1" i="0" u="none" strike="noStrike" kern="0" cap="none" spc="0" normalizeH="0" baseline="0" noProof="0" dirty="0">
                <a:ln>
                  <a:noFill/>
                </a:ln>
                <a:solidFill>
                  <a:schemeClr val="tx1"/>
                </a:solidFill>
                <a:effectLst/>
                <a:uLnTx/>
                <a:uFillTx/>
                <a:latin typeface="+mn-lt"/>
              </a:rPr>
              <a:t>“insert”</a:t>
            </a:r>
            <a:r>
              <a:rPr kumimoji="0" lang="en-GB" altLang="en-US" sz="1050" b="0" i="0" u="none" strike="noStrike" kern="0" cap="none" spc="0" normalizeH="0" baseline="0" noProof="0" dirty="0">
                <a:ln>
                  <a:noFill/>
                </a:ln>
                <a:solidFill>
                  <a:schemeClr val="tx1"/>
                </a:solidFill>
                <a:effectLst/>
                <a:uLnTx/>
                <a:uFillTx/>
                <a:latin typeface="+mn-lt"/>
              </a:rPr>
              <a:t> </a:t>
            </a:r>
            <a:br>
              <a:rPr kumimoji="0" lang="en-GB" altLang="en-US" sz="1050" b="0" i="0" u="none" strike="noStrike" kern="0" cap="none" spc="0" normalizeH="0" baseline="0" noProof="0" dirty="0">
                <a:ln>
                  <a:noFill/>
                </a:ln>
                <a:solidFill>
                  <a:schemeClr val="tx1"/>
                </a:solidFill>
                <a:effectLst/>
                <a:uLnTx/>
                <a:uFillTx/>
                <a:latin typeface="+mn-lt"/>
              </a:rPr>
            </a:br>
            <a:r>
              <a:rPr kumimoji="0" lang="en-GB" altLang="en-US" sz="1050" b="0" i="0" u="none" strike="noStrike" kern="0" cap="none" spc="0" normalizeH="0" baseline="0" noProof="0" dirty="0">
                <a:ln>
                  <a:noFill/>
                </a:ln>
                <a:solidFill>
                  <a:schemeClr val="tx1"/>
                </a:solidFill>
                <a:effectLst/>
                <a:uLnTx/>
                <a:uFillTx/>
                <a:latin typeface="+mn-lt"/>
              </a:rPr>
              <a:t>- Select </a:t>
            </a:r>
            <a:r>
              <a:rPr kumimoji="0" lang="en-GB" altLang="en-US" sz="1050" b="1" i="0" u="none" strike="noStrike" kern="0" cap="none" spc="0" normalizeH="0" baseline="0" noProof="0" dirty="0">
                <a:ln>
                  <a:noFill/>
                </a:ln>
                <a:solidFill>
                  <a:schemeClr val="tx1"/>
                </a:solidFill>
                <a:effectLst/>
                <a:uLnTx/>
                <a:uFillTx/>
                <a:latin typeface="+mn-lt"/>
              </a:rPr>
              <a:t>“header &amp; footer”</a:t>
            </a:r>
            <a:br>
              <a:rPr kumimoji="0" lang="en-GB" altLang="en-US" sz="1050" b="0" i="0" u="none" strike="noStrike" kern="0" cap="none" spc="0" normalizeH="0" baseline="0" noProof="0" dirty="0">
                <a:ln>
                  <a:noFill/>
                </a:ln>
                <a:solidFill>
                  <a:schemeClr val="tx1"/>
                </a:solidFill>
                <a:effectLst/>
                <a:uLnTx/>
                <a:uFillTx/>
                <a:latin typeface="+mn-lt"/>
              </a:rPr>
            </a:br>
            <a:r>
              <a:rPr kumimoji="0" lang="en-GB" altLang="en-US" sz="1050" b="0" i="0" u="none" strike="noStrike" kern="0" cap="none" spc="0" normalizeH="0" baseline="0" noProof="0" dirty="0">
                <a:ln>
                  <a:noFill/>
                </a:ln>
                <a:solidFill>
                  <a:schemeClr val="tx1"/>
                </a:solidFill>
                <a:effectLst/>
                <a:uLnTx/>
                <a:uFillTx/>
                <a:latin typeface="+mn-lt"/>
              </a:rPr>
              <a:t>- Insert your text and click </a:t>
            </a:r>
            <a:r>
              <a:rPr kumimoji="0" lang="en-GB" altLang="en-US" sz="1050" b="1" i="0" u="none" strike="noStrike" kern="0" cap="none" spc="0" normalizeH="0" baseline="0" noProof="0" dirty="0">
                <a:ln>
                  <a:noFill/>
                </a:ln>
                <a:solidFill>
                  <a:schemeClr val="tx1"/>
                </a:solidFill>
                <a:effectLst/>
                <a:uLnTx/>
                <a:uFillTx/>
                <a:latin typeface="+mn-lt"/>
              </a:rPr>
              <a:t>‘Apply to all’</a:t>
            </a:r>
            <a:endParaRPr kumimoji="0" lang="en-GB" altLang="en-US" sz="1200" b="1" i="0" u="none" strike="noStrike" kern="0" cap="none" spc="0" normalizeH="0" baseline="0" noProof="0" dirty="0">
              <a:ln>
                <a:noFill/>
              </a:ln>
              <a:solidFill>
                <a:schemeClr val="tx1"/>
              </a:solidFill>
              <a:effectLst/>
              <a:uLnTx/>
              <a:uFillTx/>
              <a:latin typeface="+mn-lt"/>
            </a:endParaRPr>
          </a:p>
        </p:txBody>
      </p:sp>
      <p:grpSp>
        <p:nvGrpSpPr>
          <p:cNvPr id="112" name="Group 111"/>
          <p:cNvGrpSpPr/>
          <p:nvPr userDrawn="1"/>
        </p:nvGrpSpPr>
        <p:grpSpPr>
          <a:xfrm>
            <a:off x="-3101342" y="6019797"/>
            <a:ext cx="3018791" cy="834408"/>
            <a:chOff x="-460208" y="425562"/>
            <a:chExt cx="377657" cy="834408"/>
          </a:xfrm>
        </p:grpSpPr>
        <p:cxnSp>
          <p:nvCxnSpPr>
            <p:cNvPr id="113" name="Straight Connector 112"/>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14" name="Straight Connector 113"/>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spTree>
    <p:extLst>
      <p:ext uri="{BB962C8B-B14F-4D97-AF65-F5344CB8AC3E}">
        <p14:creationId xmlns:p14="http://schemas.microsoft.com/office/powerpoint/2010/main" val="315285556"/>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Video with blue logo">
    <p:spTree>
      <p:nvGrpSpPr>
        <p:cNvPr id="1" name=""/>
        <p:cNvGrpSpPr/>
        <p:nvPr/>
      </p:nvGrpSpPr>
      <p:grpSpPr>
        <a:xfrm>
          <a:off x="0" y="0"/>
          <a:ext cx="0" cy="0"/>
          <a:chOff x="0" y="0"/>
          <a:chExt cx="0" cy="0"/>
        </a:xfrm>
      </p:grpSpPr>
      <p:sp>
        <p:nvSpPr>
          <p:cNvPr id="39" name="Rectangle 38"/>
          <p:cNvSpPr/>
          <p:nvPr userDrawn="1"/>
        </p:nvSpPr>
        <p:spPr>
          <a:xfrm>
            <a:off x="0" y="-8800"/>
            <a:ext cx="12192000" cy="6866800"/>
          </a:xfrm>
          <a:prstGeom prst="rect">
            <a:avLst/>
          </a:prstGeom>
          <a:solidFill>
            <a:srgbClr val="0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dirty="0" err="1">
              <a:solidFill>
                <a:schemeClr val="tx1"/>
              </a:solidFill>
            </a:endParaRPr>
          </a:p>
        </p:txBody>
      </p:sp>
      <p:sp>
        <p:nvSpPr>
          <p:cNvPr id="2" name="Rectangle 1"/>
          <p:cNvSpPr/>
          <p:nvPr userDrawn="1"/>
        </p:nvSpPr>
        <p:spPr>
          <a:xfrm>
            <a:off x="10680700" y="6032500"/>
            <a:ext cx="1511300" cy="821707"/>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dirty="0" err="1">
              <a:solidFill>
                <a:schemeClr val="tx1"/>
              </a:solidFill>
            </a:endParaRPr>
          </a:p>
        </p:txBody>
      </p:sp>
      <p:sp>
        <p:nvSpPr>
          <p:cNvPr id="92" name="Media Placeholder 91"/>
          <p:cNvSpPr>
            <a:spLocks noGrp="1"/>
          </p:cNvSpPr>
          <p:nvPr>
            <p:ph type="media" sz="quarter" idx="16" hasCustomPrompt="1"/>
          </p:nvPr>
        </p:nvSpPr>
        <p:spPr bwMode="auto">
          <a:xfrm>
            <a:off x="0" y="-8800"/>
            <a:ext cx="12192000" cy="6863007"/>
          </a:xfrm>
          <a:custGeom>
            <a:avLst/>
            <a:gdLst>
              <a:gd name="connsiteX0" fmla="*/ 11382717 w 12192000"/>
              <a:gd name="connsiteY0" fmla="*/ 6361762 h 6863007"/>
              <a:gd name="connsiteX1" fmla="*/ 11343229 w 12192000"/>
              <a:gd name="connsiteY1" fmla="*/ 6401424 h 6863007"/>
              <a:gd name="connsiteX2" fmla="*/ 11382717 w 12192000"/>
              <a:gd name="connsiteY2" fmla="*/ 6441086 h 6863007"/>
              <a:gd name="connsiteX3" fmla="*/ 11422205 w 12192000"/>
              <a:gd name="connsiteY3" fmla="*/ 6401424 h 6863007"/>
              <a:gd name="connsiteX4" fmla="*/ 11382717 w 12192000"/>
              <a:gd name="connsiteY4" fmla="*/ 6361762 h 6863007"/>
              <a:gd name="connsiteX5" fmla="*/ 11380234 w 12192000"/>
              <a:gd name="connsiteY5" fmla="*/ 6259128 h 6863007"/>
              <a:gd name="connsiteX6" fmla="*/ 11275657 w 12192000"/>
              <a:gd name="connsiteY6" fmla="*/ 6302657 h 6863007"/>
              <a:gd name="connsiteX7" fmla="*/ 11231550 w 12192000"/>
              <a:gd name="connsiteY7" fmla="*/ 6406128 h 6863007"/>
              <a:gd name="connsiteX8" fmla="*/ 11331859 w 12192000"/>
              <a:gd name="connsiteY8" fmla="*/ 6543137 h 6863007"/>
              <a:gd name="connsiteX9" fmla="*/ 11362449 w 12192000"/>
              <a:gd name="connsiteY9" fmla="*/ 6494613 h 6863007"/>
              <a:gd name="connsiteX10" fmla="*/ 11288463 w 12192000"/>
              <a:gd name="connsiteY10" fmla="*/ 6405414 h 6863007"/>
              <a:gd name="connsiteX11" fmla="*/ 11381657 w 12192000"/>
              <a:gd name="connsiteY11" fmla="*/ 6313361 h 6863007"/>
              <a:gd name="connsiteX12" fmla="*/ 11476986 w 12192000"/>
              <a:gd name="connsiteY12" fmla="*/ 6403273 h 6863007"/>
              <a:gd name="connsiteX13" fmla="*/ 11452798 w 12192000"/>
              <a:gd name="connsiteY13" fmla="*/ 6472491 h 6863007"/>
              <a:gd name="connsiteX14" fmla="*/ 11452086 w 12192000"/>
              <a:gd name="connsiteY14" fmla="*/ 6472491 h 6863007"/>
              <a:gd name="connsiteX15" fmla="*/ 11452086 w 12192000"/>
              <a:gd name="connsiteY15" fmla="*/ 6473205 h 6863007"/>
              <a:gd name="connsiteX16" fmla="*/ 11351778 w 12192000"/>
              <a:gd name="connsiteY16" fmla="*/ 6622345 h 6863007"/>
              <a:gd name="connsiteX17" fmla="*/ 11403711 w 12192000"/>
              <a:gd name="connsiteY17" fmla="*/ 6622345 h 6863007"/>
              <a:gd name="connsiteX18" fmla="*/ 11427187 w 12192000"/>
              <a:gd name="connsiteY18" fmla="*/ 6609501 h 6863007"/>
              <a:gd name="connsiteX19" fmla="*/ 11481966 w 12192000"/>
              <a:gd name="connsiteY19" fmla="*/ 6520302 h 6863007"/>
              <a:gd name="connsiteX20" fmla="*/ 11492637 w 12192000"/>
              <a:gd name="connsiteY20" fmla="*/ 6503889 h 6863007"/>
              <a:gd name="connsiteX21" fmla="*/ 11533187 w 12192000"/>
              <a:gd name="connsiteY21" fmla="*/ 6401846 h 6863007"/>
              <a:gd name="connsiteX22" fmla="*/ 11486234 w 12192000"/>
              <a:gd name="connsiteY22" fmla="*/ 6298376 h 6863007"/>
              <a:gd name="connsiteX23" fmla="*/ 11380234 w 12192000"/>
              <a:gd name="connsiteY23" fmla="*/ 6259128 h 6863007"/>
              <a:gd name="connsiteX24" fmla="*/ 0 w 12192000"/>
              <a:gd name="connsiteY24" fmla="*/ 0 h 6863007"/>
              <a:gd name="connsiteX25" fmla="*/ 12192000 w 12192000"/>
              <a:gd name="connsiteY25" fmla="*/ 0 h 6863007"/>
              <a:gd name="connsiteX26" fmla="*/ 12192000 w 12192000"/>
              <a:gd name="connsiteY26" fmla="*/ 6863007 h 6863007"/>
              <a:gd name="connsiteX27" fmla="*/ 0 w 12192000"/>
              <a:gd name="connsiteY27" fmla="*/ 6863007 h 686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63007">
                <a:moveTo>
                  <a:pt x="11382717" y="6361762"/>
                </a:moveTo>
                <a:cubicBezTo>
                  <a:pt x="11360908" y="6361762"/>
                  <a:pt x="11343229" y="6379519"/>
                  <a:pt x="11343229" y="6401424"/>
                </a:cubicBezTo>
                <a:cubicBezTo>
                  <a:pt x="11343229" y="6423329"/>
                  <a:pt x="11360908" y="6441086"/>
                  <a:pt x="11382717" y="6441086"/>
                </a:cubicBezTo>
                <a:cubicBezTo>
                  <a:pt x="11404526" y="6441086"/>
                  <a:pt x="11422205" y="6423329"/>
                  <a:pt x="11422205" y="6401424"/>
                </a:cubicBezTo>
                <a:cubicBezTo>
                  <a:pt x="11422205" y="6379519"/>
                  <a:pt x="11404526" y="6361762"/>
                  <a:pt x="11382717" y="6361762"/>
                </a:cubicBezTo>
                <a:close/>
                <a:moveTo>
                  <a:pt x="11380234" y="6259128"/>
                </a:moveTo>
                <a:cubicBezTo>
                  <a:pt x="11341107" y="6259128"/>
                  <a:pt x="11303402" y="6274827"/>
                  <a:pt x="11275657" y="6302657"/>
                </a:cubicBezTo>
                <a:cubicBezTo>
                  <a:pt x="11247201" y="6330487"/>
                  <a:pt x="11231550" y="6367594"/>
                  <a:pt x="11231550" y="6406128"/>
                </a:cubicBezTo>
                <a:cubicBezTo>
                  <a:pt x="11231550" y="6470351"/>
                  <a:pt x="11271389" y="6524583"/>
                  <a:pt x="11331859" y="6543137"/>
                </a:cubicBezTo>
                <a:cubicBezTo>
                  <a:pt x="11362449" y="6494613"/>
                  <a:pt x="11362449" y="6494613"/>
                  <a:pt x="11362449" y="6494613"/>
                </a:cubicBezTo>
                <a:cubicBezTo>
                  <a:pt x="11319765" y="6486763"/>
                  <a:pt x="11288463" y="6450370"/>
                  <a:pt x="11288463" y="6405414"/>
                </a:cubicBezTo>
                <a:cubicBezTo>
                  <a:pt x="11288463" y="6354749"/>
                  <a:pt x="11329724" y="6313361"/>
                  <a:pt x="11381657" y="6313361"/>
                </a:cubicBezTo>
                <a:cubicBezTo>
                  <a:pt x="11428610" y="6313361"/>
                  <a:pt x="11476986" y="6346900"/>
                  <a:pt x="11476986" y="6403273"/>
                </a:cubicBezTo>
                <a:cubicBezTo>
                  <a:pt x="11476986" y="6429676"/>
                  <a:pt x="11464180" y="6452511"/>
                  <a:pt x="11452798" y="6472491"/>
                </a:cubicBezTo>
                <a:cubicBezTo>
                  <a:pt x="11452086" y="6472491"/>
                  <a:pt x="11452086" y="6472491"/>
                  <a:pt x="11452086" y="6472491"/>
                </a:cubicBezTo>
                <a:cubicBezTo>
                  <a:pt x="11452086" y="6473205"/>
                  <a:pt x="11452086" y="6473205"/>
                  <a:pt x="11452086" y="6473205"/>
                </a:cubicBezTo>
                <a:cubicBezTo>
                  <a:pt x="11351778" y="6622345"/>
                  <a:pt x="11351778" y="6622345"/>
                  <a:pt x="11351778" y="6622345"/>
                </a:cubicBezTo>
                <a:cubicBezTo>
                  <a:pt x="11403711" y="6622345"/>
                  <a:pt x="11403711" y="6622345"/>
                  <a:pt x="11403711" y="6622345"/>
                </a:cubicBezTo>
                <a:cubicBezTo>
                  <a:pt x="11412959" y="6622345"/>
                  <a:pt x="11422207" y="6617350"/>
                  <a:pt x="11427187" y="6609501"/>
                </a:cubicBezTo>
                <a:cubicBezTo>
                  <a:pt x="11481966" y="6520302"/>
                  <a:pt x="11481966" y="6520302"/>
                  <a:pt x="11481966" y="6520302"/>
                </a:cubicBezTo>
                <a:cubicBezTo>
                  <a:pt x="11485523" y="6514593"/>
                  <a:pt x="11489080" y="6508885"/>
                  <a:pt x="11492637" y="6503889"/>
                </a:cubicBezTo>
                <a:cubicBezTo>
                  <a:pt x="11512556" y="6471064"/>
                  <a:pt x="11533187" y="6436812"/>
                  <a:pt x="11533187" y="6401846"/>
                </a:cubicBezTo>
                <a:cubicBezTo>
                  <a:pt x="11533187" y="6349754"/>
                  <a:pt x="11507576" y="6316929"/>
                  <a:pt x="11486234" y="6298376"/>
                </a:cubicBezTo>
                <a:cubicBezTo>
                  <a:pt x="11458489" y="6273400"/>
                  <a:pt x="11419362" y="6259128"/>
                  <a:pt x="11380234" y="6259128"/>
                </a:cubicBezTo>
                <a:close/>
                <a:moveTo>
                  <a:pt x="0" y="0"/>
                </a:moveTo>
                <a:lnTo>
                  <a:pt x="12192000" y="0"/>
                </a:lnTo>
                <a:lnTo>
                  <a:pt x="12192000" y="6863007"/>
                </a:lnTo>
                <a:lnTo>
                  <a:pt x="0" y="6863007"/>
                </a:lnTo>
                <a:close/>
              </a:path>
            </a:pathLst>
          </a:custGeom>
          <a:solidFill>
            <a:schemeClr val="tx1"/>
          </a:solidFill>
        </p:spPr>
        <p:txBody>
          <a:bodyPr wrap="square" rIns="648000" anchor="ctr">
            <a:noAutofit/>
          </a:bodyPr>
          <a:lstStyle>
            <a:lvl1pPr algn="r">
              <a:defRPr>
                <a:solidFill>
                  <a:schemeClr val="bg1"/>
                </a:solidFill>
              </a:defRPr>
            </a:lvl1pPr>
          </a:lstStyle>
          <a:p>
            <a:r>
              <a:rPr lang="nl-NL" dirty="0"/>
              <a:t>Click on icon left </a:t>
            </a:r>
            <a:br>
              <a:rPr lang="nl-NL" dirty="0"/>
            </a:br>
            <a:r>
              <a:rPr lang="nl-NL" dirty="0"/>
              <a:t>to insert media</a:t>
            </a:r>
          </a:p>
        </p:txBody>
      </p:sp>
      <p:sp>
        <p:nvSpPr>
          <p:cNvPr id="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dirty="0">
              <a:ln>
                <a:noFill/>
              </a:ln>
              <a:solidFill>
                <a:srgbClr val="FDFDFD"/>
              </a:solidFill>
              <a:effectLst/>
              <a:uLnTx/>
              <a:uFillTx/>
              <a:latin typeface="+mn-lt"/>
            </a:endParaRPr>
          </a:p>
        </p:txBody>
      </p:sp>
      <p:grpSp>
        <p:nvGrpSpPr>
          <p:cNvPr id="58" name="Group 57"/>
          <p:cNvGrpSpPr/>
          <p:nvPr userDrawn="1"/>
        </p:nvGrpSpPr>
        <p:grpSpPr>
          <a:xfrm>
            <a:off x="12263438" y="0"/>
            <a:ext cx="3681702" cy="3436620"/>
            <a:chOff x="12263438" y="0"/>
            <a:chExt cx="3681702" cy="3436620"/>
          </a:xfrm>
        </p:grpSpPr>
        <p:sp>
          <p:nvSpPr>
            <p:cNvPr id="59"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dirty="0">
                <a:solidFill>
                  <a:schemeClr val="tx1"/>
                </a:solidFill>
              </a:endParaRPr>
            </a:p>
          </p:txBody>
        </p:sp>
        <p:sp>
          <p:nvSpPr>
            <p:cNvPr id="60"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1"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Grey </a:t>
              </a:r>
            </a:p>
            <a:p>
              <a:pPr>
                <a:lnSpc>
                  <a:spcPct val="50000"/>
                </a:lnSpc>
                <a:spcBef>
                  <a:spcPct val="20000"/>
                </a:spcBef>
                <a:spcAft>
                  <a:spcPct val="20000"/>
                </a:spcAft>
              </a:pPr>
              <a:r>
                <a:rPr lang="en-GB" altLang="en-US" sz="1000" dirty="0">
                  <a:solidFill>
                    <a:schemeClr val="tx1"/>
                  </a:solidFill>
                </a:rPr>
                <a:t>RGB = 244, 244, 244</a:t>
              </a:r>
            </a:p>
          </p:txBody>
        </p:sp>
        <p:sp>
          <p:nvSpPr>
            <p:cNvPr id="62"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3"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Text Colour</a:t>
              </a:r>
            </a:p>
            <a:p>
              <a:pPr>
                <a:lnSpc>
                  <a:spcPct val="50000"/>
                </a:lnSpc>
                <a:spcBef>
                  <a:spcPct val="20000"/>
                </a:spcBef>
                <a:spcAft>
                  <a:spcPct val="20000"/>
                </a:spcAft>
              </a:pPr>
              <a:r>
                <a:rPr lang="en-GB" altLang="en-US" sz="1000" dirty="0">
                  <a:solidFill>
                    <a:schemeClr val="tx1"/>
                  </a:solidFill>
                </a:rPr>
                <a:t>RGB = 112, 111, 111</a:t>
              </a:r>
            </a:p>
          </p:txBody>
        </p:sp>
        <p:sp>
          <p:nvSpPr>
            <p:cNvPr id="64"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chemeClr val="tx1"/>
                  </a:solidFill>
                  <a:latin typeface="+mj-lt"/>
                </a:rPr>
                <a:t>COLOUR GUIDELINES</a:t>
              </a:r>
            </a:p>
          </p:txBody>
        </p:sp>
        <p:sp>
          <p:nvSpPr>
            <p:cNvPr id="65"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6"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2</a:t>
              </a:r>
            </a:p>
            <a:p>
              <a:pPr>
                <a:lnSpc>
                  <a:spcPct val="50000"/>
                </a:lnSpc>
                <a:spcBef>
                  <a:spcPct val="20000"/>
                </a:spcBef>
                <a:spcAft>
                  <a:spcPct val="20000"/>
                </a:spcAft>
              </a:pPr>
              <a:r>
                <a:rPr lang="en-GB" altLang="en-US" sz="1000" dirty="0">
                  <a:solidFill>
                    <a:schemeClr val="tx1"/>
                  </a:solidFill>
                </a:rPr>
                <a:t>RGB = 0, 105, 180</a:t>
              </a:r>
            </a:p>
          </p:txBody>
        </p:sp>
        <p:sp>
          <p:nvSpPr>
            <p:cNvPr id="67"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8"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4</a:t>
              </a:r>
            </a:p>
            <a:p>
              <a:pPr>
                <a:lnSpc>
                  <a:spcPct val="50000"/>
                </a:lnSpc>
                <a:spcBef>
                  <a:spcPct val="20000"/>
                </a:spcBef>
                <a:spcAft>
                  <a:spcPct val="20000"/>
                </a:spcAft>
              </a:pPr>
              <a:r>
                <a:rPr lang="en-GB" altLang="en-US" sz="1000" dirty="0">
                  <a:solidFill>
                    <a:schemeClr val="tx1"/>
                  </a:solidFill>
                </a:rPr>
                <a:t>RGB = 0, 149, 219 </a:t>
              </a:r>
            </a:p>
          </p:txBody>
        </p:sp>
        <p:sp>
          <p:nvSpPr>
            <p:cNvPr id="69"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SECONDARY COLOURS (SC)</a:t>
              </a:r>
            </a:p>
          </p:txBody>
        </p:sp>
        <p:sp>
          <p:nvSpPr>
            <p:cNvPr id="70"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1"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Levi 9 Blue </a:t>
              </a:r>
            </a:p>
            <a:p>
              <a:pPr>
                <a:lnSpc>
                  <a:spcPct val="50000"/>
                </a:lnSpc>
                <a:spcBef>
                  <a:spcPct val="20000"/>
                </a:spcBef>
                <a:spcAft>
                  <a:spcPct val="20000"/>
                </a:spcAft>
              </a:pPr>
              <a:r>
                <a:rPr lang="en-GB" altLang="en-US" sz="1000" dirty="0">
                  <a:solidFill>
                    <a:schemeClr val="tx1"/>
                  </a:solidFill>
                </a:rPr>
                <a:t>RGB =20, 52, 160</a:t>
              </a:r>
            </a:p>
          </p:txBody>
        </p:sp>
        <p:sp>
          <p:nvSpPr>
            <p:cNvPr id="72"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3"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White </a:t>
              </a:r>
            </a:p>
            <a:p>
              <a:pPr>
                <a:lnSpc>
                  <a:spcPct val="50000"/>
                </a:lnSpc>
                <a:spcBef>
                  <a:spcPct val="20000"/>
                </a:spcBef>
                <a:spcAft>
                  <a:spcPct val="20000"/>
                </a:spcAft>
              </a:pPr>
              <a:r>
                <a:rPr lang="en-GB" altLang="en-US" sz="1000" dirty="0">
                  <a:solidFill>
                    <a:schemeClr val="tx1"/>
                  </a:solidFill>
                </a:rPr>
                <a:t>RGB = 255, 255, 255</a:t>
              </a:r>
            </a:p>
          </p:txBody>
        </p:sp>
        <p:sp>
          <p:nvSpPr>
            <p:cNvPr id="74"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5"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1 </a:t>
              </a:r>
            </a:p>
            <a:p>
              <a:pPr>
                <a:lnSpc>
                  <a:spcPct val="50000"/>
                </a:lnSpc>
                <a:spcBef>
                  <a:spcPct val="20000"/>
                </a:spcBef>
                <a:spcAft>
                  <a:spcPct val="20000"/>
                </a:spcAft>
              </a:pPr>
              <a:r>
                <a:rPr lang="en-GB" altLang="en-US" sz="1000" dirty="0">
                  <a:solidFill>
                    <a:schemeClr val="tx1"/>
                  </a:solidFill>
                </a:rPr>
                <a:t>RGB = 0, 79, 159</a:t>
              </a:r>
            </a:p>
          </p:txBody>
        </p:sp>
        <p:sp>
          <p:nvSpPr>
            <p:cNvPr id="76"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7"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3 </a:t>
              </a:r>
            </a:p>
            <a:p>
              <a:pPr>
                <a:lnSpc>
                  <a:spcPct val="50000"/>
                </a:lnSpc>
                <a:spcBef>
                  <a:spcPct val="20000"/>
                </a:spcBef>
                <a:spcAft>
                  <a:spcPct val="20000"/>
                </a:spcAft>
              </a:pPr>
              <a:r>
                <a:rPr lang="en-GB" altLang="en-US" sz="1000" dirty="0">
                  <a:solidFill>
                    <a:schemeClr val="tx1"/>
                  </a:solidFill>
                </a:rPr>
                <a:t>RGB = 0, 128, 201</a:t>
              </a:r>
            </a:p>
          </p:txBody>
        </p:sp>
        <p:sp>
          <p:nvSpPr>
            <p:cNvPr id="78"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PRIMARY COLOURS (PC)</a:t>
              </a:r>
            </a:p>
          </p:txBody>
        </p:sp>
        <p:sp>
          <p:nvSpPr>
            <p:cNvPr id="79" name="Rectangle 78"/>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0" name="Rectangle 79"/>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Pale</a:t>
              </a:r>
            </a:p>
            <a:p>
              <a:pPr>
                <a:lnSpc>
                  <a:spcPct val="50000"/>
                </a:lnSpc>
                <a:spcBef>
                  <a:spcPct val="20000"/>
                </a:spcBef>
                <a:spcAft>
                  <a:spcPct val="20000"/>
                </a:spcAft>
              </a:pPr>
              <a:r>
                <a:rPr lang="en-GB" altLang="en-US" sz="1000" dirty="0">
                  <a:solidFill>
                    <a:schemeClr val="tx1"/>
                  </a:solidFill>
                </a:rPr>
                <a:t>RGB = 255, 210, 3</a:t>
              </a:r>
            </a:p>
          </p:txBody>
        </p:sp>
        <p:sp>
          <p:nvSpPr>
            <p:cNvPr id="81" name="Rectangle 80"/>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Pink</a:t>
              </a:r>
            </a:p>
            <a:p>
              <a:pPr>
                <a:lnSpc>
                  <a:spcPct val="50000"/>
                </a:lnSpc>
                <a:spcBef>
                  <a:spcPct val="20000"/>
                </a:spcBef>
                <a:spcAft>
                  <a:spcPct val="20000"/>
                </a:spcAft>
              </a:pPr>
              <a:r>
                <a:rPr lang="en-GB" altLang="en-US" sz="1000" dirty="0">
                  <a:solidFill>
                    <a:schemeClr val="tx1"/>
                  </a:solidFill>
                </a:rPr>
                <a:t>RGB = 255, 125, 119 </a:t>
              </a:r>
            </a:p>
          </p:txBody>
        </p:sp>
        <p:sp>
          <p:nvSpPr>
            <p:cNvPr id="83" name="Rectangle 82"/>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TERTIARY COLOURS (TC)</a:t>
              </a:r>
            </a:p>
          </p:txBody>
        </p:sp>
        <p:sp>
          <p:nvSpPr>
            <p:cNvPr id="84"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5"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Yellow</a:t>
              </a:r>
            </a:p>
            <a:p>
              <a:pPr>
                <a:lnSpc>
                  <a:spcPct val="50000"/>
                </a:lnSpc>
                <a:spcBef>
                  <a:spcPct val="20000"/>
                </a:spcBef>
                <a:spcAft>
                  <a:spcPct val="20000"/>
                </a:spcAft>
              </a:pPr>
              <a:r>
                <a:rPr lang="en-GB" altLang="en-US" sz="1000" dirty="0">
                  <a:solidFill>
                    <a:schemeClr val="tx1"/>
                  </a:solidFill>
                </a:rPr>
                <a:t>RGB = 246, 255, 0</a:t>
              </a:r>
            </a:p>
          </p:txBody>
        </p:sp>
        <p:sp>
          <p:nvSpPr>
            <p:cNvPr id="86"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7"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Orange</a:t>
              </a:r>
            </a:p>
            <a:p>
              <a:pPr>
                <a:lnSpc>
                  <a:spcPct val="50000"/>
                </a:lnSpc>
                <a:spcBef>
                  <a:spcPct val="20000"/>
                </a:spcBef>
                <a:spcAft>
                  <a:spcPct val="20000"/>
                </a:spcAft>
              </a:pPr>
              <a:r>
                <a:rPr lang="en-GB" altLang="en-US" sz="1000" dirty="0">
                  <a:solidFill>
                    <a:schemeClr val="tx1"/>
                  </a:solidFill>
                </a:rPr>
                <a:t>RGB = 255, 102, 8</a:t>
              </a:r>
            </a:p>
          </p:txBody>
        </p:sp>
        <p:sp>
          <p:nvSpPr>
            <p:cNvPr id="88" name="Rectangle 87"/>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9" name="Rectangle 88"/>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Teal</a:t>
              </a:r>
            </a:p>
            <a:p>
              <a:pPr>
                <a:lnSpc>
                  <a:spcPct val="50000"/>
                </a:lnSpc>
                <a:spcBef>
                  <a:spcPct val="20000"/>
                </a:spcBef>
                <a:spcAft>
                  <a:spcPct val="20000"/>
                </a:spcAft>
              </a:pPr>
              <a:r>
                <a:rPr lang="en-GB" altLang="en-US" sz="1000" dirty="0">
                  <a:solidFill>
                    <a:schemeClr val="tx1"/>
                  </a:solidFill>
                </a:rPr>
                <a:t>RGB = 0, 152, 146</a:t>
              </a:r>
            </a:p>
          </p:txBody>
        </p:sp>
        <p:sp>
          <p:nvSpPr>
            <p:cNvPr id="90"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1"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Green</a:t>
              </a:r>
            </a:p>
            <a:p>
              <a:pPr>
                <a:lnSpc>
                  <a:spcPct val="50000"/>
                </a:lnSpc>
                <a:spcBef>
                  <a:spcPct val="20000"/>
                </a:spcBef>
                <a:spcAft>
                  <a:spcPct val="20000"/>
                </a:spcAft>
              </a:pPr>
              <a:r>
                <a:rPr lang="en-GB" altLang="en-US" sz="1000" dirty="0">
                  <a:solidFill>
                    <a:schemeClr val="tx1"/>
                  </a:solidFill>
                </a:rPr>
                <a:t>RGB = 0, 161, 58 </a:t>
              </a:r>
            </a:p>
          </p:txBody>
        </p:sp>
      </p:grpSp>
    </p:spTree>
    <p:extLst>
      <p:ext uri="{BB962C8B-B14F-4D97-AF65-F5344CB8AC3E}">
        <p14:creationId xmlns:p14="http://schemas.microsoft.com/office/powerpoint/2010/main" val="253447704"/>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Video with white logo">
    <p:spTree>
      <p:nvGrpSpPr>
        <p:cNvPr id="1" name=""/>
        <p:cNvGrpSpPr/>
        <p:nvPr/>
      </p:nvGrpSpPr>
      <p:grpSpPr>
        <a:xfrm>
          <a:off x="0" y="0"/>
          <a:ext cx="0" cy="0"/>
          <a:chOff x="0" y="0"/>
          <a:chExt cx="0" cy="0"/>
        </a:xfrm>
      </p:grpSpPr>
      <p:sp>
        <p:nvSpPr>
          <p:cNvPr id="38" name="Rectangle 37"/>
          <p:cNvSpPr/>
          <p:nvPr userDrawn="1"/>
        </p:nvSpPr>
        <p:spPr>
          <a:xfrm>
            <a:off x="0" y="-8800"/>
            <a:ext cx="12192000" cy="6866800"/>
          </a:xfrm>
          <a:prstGeom prst="rect">
            <a:avLst/>
          </a:prstGeom>
          <a:solidFill>
            <a:srgbClr val="0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dirty="0" err="1">
              <a:solidFill>
                <a:schemeClr val="tx1"/>
              </a:solidFill>
            </a:endParaRPr>
          </a:p>
        </p:txBody>
      </p:sp>
      <p:sp>
        <p:nvSpPr>
          <p:cNvPr id="39" name="Rectangle 38"/>
          <p:cNvSpPr/>
          <p:nvPr userDrawn="1"/>
        </p:nvSpPr>
        <p:spPr>
          <a:xfrm>
            <a:off x="10680700" y="6032500"/>
            <a:ext cx="1511300" cy="82170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dirty="0" err="1">
              <a:solidFill>
                <a:schemeClr val="tx1"/>
              </a:solidFill>
            </a:endParaRPr>
          </a:p>
        </p:txBody>
      </p:sp>
      <p:sp>
        <p:nvSpPr>
          <p:cNvPr id="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dirty="0">
              <a:ln>
                <a:noFill/>
              </a:ln>
              <a:solidFill>
                <a:srgbClr val="FDFDFD"/>
              </a:solidFill>
              <a:effectLst/>
              <a:uLnTx/>
              <a:uFillTx/>
              <a:latin typeface="+mn-lt"/>
            </a:endParaRPr>
          </a:p>
        </p:txBody>
      </p:sp>
      <p:grpSp>
        <p:nvGrpSpPr>
          <p:cNvPr id="58" name="Group 57"/>
          <p:cNvGrpSpPr/>
          <p:nvPr userDrawn="1"/>
        </p:nvGrpSpPr>
        <p:grpSpPr>
          <a:xfrm>
            <a:off x="12263438" y="0"/>
            <a:ext cx="3681702" cy="3436620"/>
            <a:chOff x="12263438" y="0"/>
            <a:chExt cx="3681702" cy="3436620"/>
          </a:xfrm>
        </p:grpSpPr>
        <p:sp>
          <p:nvSpPr>
            <p:cNvPr id="59"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dirty="0">
                <a:solidFill>
                  <a:schemeClr val="tx1"/>
                </a:solidFill>
              </a:endParaRPr>
            </a:p>
          </p:txBody>
        </p:sp>
        <p:sp>
          <p:nvSpPr>
            <p:cNvPr id="60"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1"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Grey </a:t>
              </a:r>
            </a:p>
            <a:p>
              <a:pPr>
                <a:lnSpc>
                  <a:spcPct val="50000"/>
                </a:lnSpc>
                <a:spcBef>
                  <a:spcPct val="20000"/>
                </a:spcBef>
                <a:spcAft>
                  <a:spcPct val="20000"/>
                </a:spcAft>
              </a:pPr>
              <a:r>
                <a:rPr lang="en-GB" altLang="en-US" sz="1000" dirty="0">
                  <a:solidFill>
                    <a:schemeClr val="tx1"/>
                  </a:solidFill>
                </a:rPr>
                <a:t>RGB = 244, 244, 244</a:t>
              </a:r>
            </a:p>
          </p:txBody>
        </p:sp>
        <p:sp>
          <p:nvSpPr>
            <p:cNvPr id="62"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3"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Text Colour</a:t>
              </a:r>
            </a:p>
            <a:p>
              <a:pPr>
                <a:lnSpc>
                  <a:spcPct val="50000"/>
                </a:lnSpc>
                <a:spcBef>
                  <a:spcPct val="20000"/>
                </a:spcBef>
                <a:spcAft>
                  <a:spcPct val="20000"/>
                </a:spcAft>
              </a:pPr>
              <a:r>
                <a:rPr lang="en-GB" altLang="en-US" sz="1000" dirty="0">
                  <a:solidFill>
                    <a:schemeClr val="tx1"/>
                  </a:solidFill>
                </a:rPr>
                <a:t>RGB = 112, 111, 111</a:t>
              </a:r>
            </a:p>
          </p:txBody>
        </p:sp>
        <p:sp>
          <p:nvSpPr>
            <p:cNvPr id="64"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chemeClr val="tx1"/>
                  </a:solidFill>
                  <a:latin typeface="+mj-lt"/>
                </a:rPr>
                <a:t>COLOUR GUIDELINES</a:t>
              </a:r>
            </a:p>
          </p:txBody>
        </p:sp>
        <p:sp>
          <p:nvSpPr>
            <p:cNvPr id="65"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6"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2</a:t>
              </a:r>
            </a:p>
            <a:p>
              <a:pPr>
                <a:lnSpc>
                  <a:spcPct val="50000"/>
                </a:lnSpc>
                <a:spcBef>
                  <a:spcPct val="20000"/>
                </a:spcBef>
                <a:spcAft>
                  <a:spcPct val="20000"/>
                </a:spcAft>
              </a:pPr>
              <a:r>
                <a:rPr lang="en-GB" altLang="en-US" sz="1000" dirty="0">
                  <a:solidFill>
                    <a:schemeClr val="tx1"/>
                  </a:solidFill>
                </a:rPr>
                <a:t>RGB = 0, 105, 180</a:t>
              </a:r>
            </a:p>
          </p:txBody>
        </p:sp>
        <p:sp>
          <p:nvSpPr>
            <p:cNvPr id="67"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8"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4</a:t>
              </a:r>
            </a:p>
            <a:p>
              <a:pPr>
                <a:lnSpc>
                  <a:spcPct val="50000"/>
                </a:lnSpc>
                <a:spcBef>
                  <a:spcPct val="20000"/>
                </a:spcBef>
                <a:spcAft>
                  <a:spcPct val="20000"/>
                </a:spcAft>
              </a:pPr>
              <a:r>
                <a:rPr lang="en-GB" altLang="en-US" sz="1000" dirty="0">
                  <a:solidFill>
                    <a:schemeClr val="tx1"/>
                  </a:solidFill>
                </a:rPr>
                <a:t>RGB = 0, 149, 219 </a:t>
              </a:r>
            </a:p>
          </p:txBody>
        </p:sp>
        <p:sp>
          <p:nvSpPr>
            <p:cNvPr id="69"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SECONDARY COLOURS (SC)</a:t>
              </a:r>
            </a:p>
          </p:txBody>
        </p:sp>
        <p:sp>
          <p:nvSpPr>
            <p:cNvPr id="70"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1"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Levi 9 Blue </a:t>
              </a:r>
            </a:p>
            <a:p>
              <a:pPr>
                <a:lnSpc>
                  <a:spcPct val="50000"/>
                </a:lnSpc>
                <a:spcBef>
                  <a:spcPct val="20000"/>
                </a:spcBef>
                <a:spcAft>
                  <a:spcPct val="20000"/>
                </a:spcAft>
              </a:pPr>
              <a:r>
                <a:rPr lang="en-GB" altLang="en-US" sz="1000" dirty="0">
                  <a:solidFill>
                    <a:schemeClr val="tx1"/>
                  </a:solidFill>
                </a:rPr>
                <a:t>RGB =20, 52, 160</a:t>
              </a:r>
            </a:p>
          </p:txBody>
        </p:sp>
        <p:sp>
          <p:nvSpPr>
            <p:cNvPr id="72"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3"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White </a:t>
              </a:r>
            </a:p>
            <a:p>
              <a:pPr>
                <a:lnSpc>
                  <a:spcPct val="50000"/>
                </a:lnSpc>
                <a:spcBef>
                  <a:spcPct val="20000"/>
                </a:spcBef>
                <a:spcAft>
                  <a:spcPct val="20000"/>
                </a:spcAft>
              </a:pPr>
              <a:r>
                <a:rPr lang="en-GB" altLang="en-US" sz="1000" dirty="0">
                  <a:solidFill>
                    <a:schemeClr val="tx1"/>
                  </a:solidFill>
                </a:rPr>
                <a:t>RGB = 255, 255, 255</a:t>
              </a:r>
            </a:p>
          </p:txBody>
        </p:sp>
        <p:sp>
          <p:nvSpPr>
            <p:cNvPr id="74"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5"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1 </a:t>
              </a:r>
            </a:p>
            <a:p>
              <a:pPr>
                <a:lnSpc>
                  <a:spcPct val="50000"/>
                </a:lnSpc>
                <a:spcBef>
                  <a:spcPct val="20000"/>
                </a:spcBef>
                <a:spcAft>
                  <a:spcPct val="20000"/>
                </a:spcAft>
              </a:pPr>
              <a:r>
                <a:rPr lang="en-GB" altLang="en-US" sz="1000" dirty="0">
                  <a:solidFill>
                    <a:schemeClr val="tx1"/>
                  </a:solidFill>
                </a:rPr>
                <a:t>RGB = 0, 79, 159</a:t>
              </a:r>
            </a:p>
          </p:txBody>
        </p:sp>
        <p:sp>
          <p:nvSpPr>
            <p:cNvPr id="76"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7"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3 </a:t>
              </a:r>
            </a:p>
            <a:p>
              <a:pPr>
                <a:lnSpc>
                  <a:spcPct val="50000"/>
                </a:lnSpc>
                <a:spcBef>
                  <a:spcPct val="20000"/>
                </a:spcBef>
                <a:spcAft>
                  <a:spcPct val="20000"/>
                </a:spcAft>
              </a:pPr>
              <a:r>
                <a:rPr lang="en-GB" altLang="en-US" sz="1000" dirty="0">
                  <a:solidFill>
                    <a:schemeClr val="tx1"/>
                  </a:solidFill>
                </a:rPr>
                <a:t>RGB = 0, 128, 201</a:t>
              </a:r>
            </a:p>
          </p:txBody>
        </p:sp>
        <p:sp>
          <p:nvSpPr>
            <p:cNvPr id="78"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PRIMARY COLOURS (PC)</a:t>
              </a:r>
            </a:p>
          </p:txBody>
        </p:sp>
        <p:sp>
          <p:nvSpPr>
            <p:cNvPr id="79" name="Rectangle 78"/>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0" name="Rectangle 79"/>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Pale</a:t>
              </a:r>
            </a:p>
            <a:p>
              <a:pPr>
                <a:lnSpc>
                  <a:spcPct val="50000"/>
                </a:lnSpc>
                <a:spcBef>
                  <a:spcPct val="20000"/>
                </a:spcBef>
                <a:spcAft>
                  <a:spcPct val="20000"/>
                </a:spcAft>
              </a:pPr>
              <a:r>
                <a:rPr lang="en-GB" altLang="en-US" sz="1000" dirty="0">
                  <a:solidFill>
                    <a:schemeClr val="tx1"/>
                  </a:solidFill>
                </a:rPr>
                <a:t>RGB = 255, 210, 3</a:t>
              </a:r>
            </a:p>
          </p:txBody>
        </p:sp>
        <p:sp>
          <p:nvSpPr>
            <p:cNvPr id="81" name="Rectangle 80"/>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Pink</a:t>
              </a:r>
            </a:p>
            <a:p>
              <a:pPr>
                <a:lnSpc>
                  <a:spcPct val="50000"/>
                </a:lnSpc>
                <a:spcBef>
                  <a:spcPct val="20000"/>
                </a:spcBef>
                <a:spcAft>
                  <a:spcPct val="20000"/>
                </a:spcAft>
              </a:pPr>
              <a:r>
                <a:rPr lang="en-GB" altLang="en-US" sz="1000" dirty="0">
                  <a:solidFill>
                    <a:schemeClr val="tx1"/>
                  </a:solidFill>
                </a:rPr>
                <a:t>RGB = 255, 125, 119 </a:t>
              </a:r>
            </a:p>
          </p:txBody>
        </p:sp>
        <p:sp>
          <p:nvSpPr>
            <p:cNvPr id="83" name="Rectangle 82"/>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TERTIARY COLOURS (TC)</a:t>
              </a:r>
            </a:p>
          </p:txBody>
        </p:sp>
        <p:sp>
          <p:nvSpPr>
            <p:cNvPr id="84"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5"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Yellow</a:t>
              </a:r>
            </a:p>
            <a:p>
              <a:pPr>
                <a:lnSpc>
                  <a:spcPct val="50000"/>
                </a:lnSpc>
                <a:spcBef>
                  <a:spcPct val="20000"/>
                </a:spcBef>
                <a:spcAft>
                  <a:spcPct val="20000"/>
                </a:spcAft>
              </a:pPr>
              <a:r>
                <a:rPr lang="en-GB" altLang="en-US" sz="1000" dirty="0">
                  <a:solidFill>
                    <a:schemeClr val="tx1"/>
                  </a:solidFill>
                </a:rPr>
                <a:t>RGB = 246, 255, 0</a:t>
              </a:r>
            </a:p>
          </p:txBody>
        </p:sp>
        <p:sp>
          <p:nvSpPr>
            <p:cNvPr id="86"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7"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Orange</a:t>
              </a:r>
            </a:p>
            <a:p>
              <a:pPr>
                <a:lnSpc>
                  <a:spcPct val="50000"/>
                </a:lnSpc>
                <a:spcBef>
                  <a:spcPct val="20000"/>
                </a:spcBef>
                <a:spcAft>
                  <a:spcPct val="20000"/>
                </a:spcAft>
              </a:pPr>
              <a:r>
                <a:rPr lang="en-GB" altLang="en-US" sz="1000" dirty="0">
                  <a:solidFill>
                    <a:schemeClr val="tx1"/>
                  </a:solidFill>
                </a:rPr>
                <a:t>RGB = 255, 102, 8</a:t>
              </a:r>
            </a:p>
          </p:txBody>
        </p:sp>
        <p:sp>
          <p:nvSpPr>
            <p:cNvPr id="88" name="Rectangle 87"/>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9" name="Rectangle 88"/>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Teal</a:t>
              </a:r>
            </a:p>
            <a:p>
              <a:pPr>
                <a:lnSpc>
                  <a:spcPct val="50000"/>
                </a:lnSpc>
                <a:spcBef>
                  <a:spcPct val="20000"/>
                </a:spcBef>
                <a:spcAft>
                  <a:spcPct val="20000"/>
                </a:spcAft>
              </a:pPr>
              <a:r>
                <a:rPr lang="en-GB" altLang="en-US" sz="1000" dirty="0">
                  <a:solidFill>
                    <a:schemeClr val="tx1"/>
                  </a:solidFill>
                </a:rPr>
                <a:t>RGB = 0, 152, 146</a:t>
              </a:r>
            </a:p>
          </p:txBody>
        </p:sp>
        <p:sp>
          <p:nvSpPr>
            <p:cNvPr id="90"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1"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Green</a:t>
              </a:r>
            </a:p>
            <a:p>
              <a:pPr>
                <a:lnSpc>
                  <a:spcPct val="50000"/>
                </a:lnSpc>
                <a:spcBef>
                  <a:spcPct val="20000"/>
                </a:spcBef>
                <a:spcAft>
                  <a:spcPct val="20000"/>
                </a:spcAft>
              </a:pPr>
              <a:r>
                <a:rPr lang="en-GB" altLang="en-US" sz="1000" dirty="0">
                  <a:solidFill>
                    <a:schemeClr val="tx1"/>
                  </a:solidFill>
                </a:rPr>
                <a:t>RGB = 0, 161, 58 </a:t>
              </a:r>
            </a:p>
          </p:txBody>
        </p:sp>
      </p:grpSp>
      <p:sp>
        <p:nvSpPr>
          <p:cNvPr id="92" name="Media Placeholder 91"/>
          <p:cNvSpPr>
            <a:spLocks noGrp="1"/>
          </p:cNvSpPr>
          <p:nvPr>
            <p:ph type="media" sz="quarter" idx="16" hasCustomPrompt="1"/>
          </p:nvPr>
        </p:nvSpPr>
        <p:spPr bwMode="auto">
          <a:xfrm>
            <a:off x="0" y="-8800"/>
            <a:ext cx="12192000" cy="6863007"/>
          </a:xfrm>
          <a:custGeom>
            <a:avLst/>
            <a:gdLst>
              <a:gd name="connsiteX0" fmla="*/ 11382717 w 12192000"/>
              <a:gd name="connsiteY0" fmla="*/ 6361762 h 6863007"/>
              <a:gd name="connsiteX1" fmla="*/ 11343229 w 12192000"/>
              <a:gd name="connsiteY1" fmla="*/ 6401424 h 6863007"/>
              <a:gd name="connsiteX2" fmla="*/ 11382717 w 12192000"/>
              <a:gd name="connsiteY2" fmla="*/ 6441086 h 6863007"/>
              <a:gd name="connsiteX3" fmla="*/ 11422205 w 12192000"/>
              <a:gd name="connsiteY3" fmla="*/ 6401424 h 6863007"/>
              <a:gd name="connsiteX4" fmla="*/ 11382717 w 12192000"/>
              <a:gd name="connsiteY4" fmla="*/ 6361762 h 6863007"/>
              <a:gd name="connsiteX5" fmla="*/ 11380234 w 12192000"/>
              <a:gd name="connsiteY5" fmla="*/ 6259128 h 6863007"/>
              <a:gd name="connsiteX6" fmla="*/ 11275657 w 12192000"/>
              <a:gd name="connsiteY6" fmla="*/ 6302657 h 6863007"/>
              <a:gd name="connsiteX7" fmla="*/ 11231550 w 12192000"/>
              <a:gd name="connsiteY7" fmla="*/ 6406128 h 6863007"/>
              <a:gd name="connsiteX8" fmla="*/ 11331859 w 12192000"/>
              <a:gd name="connsiteY8" fmla="*/ 6543137 h 6863007"/>
              <a:gd name="connsiteX9" fmla="*/ 11362449 w 12192000"/>
              <a:gd name="connsiteY9" fmla="*/ 6494613 h 6863007"/>
              <a:gd name="connsiteX10" fmla="*/ 11288463 w 12192000"/>
              <a:gd name="connsiteY10" fmla="*/ 6405414 h 6863007"/>
              <a:gd name="connsiteX11" fmla="*/ 11381657 w 12192000"/>
              <a:gd name="connsiteY11" fmla="*/ 6313361 h 6863007"/>
              <a:gd name="connsiteX12" fmla="*/ 11476986 w 12192000"/>
              <a:gd name="connsiteY12" fmla="*/ 6403273 h 6863007"/>
              <a:gd name="connsiteX13" fmla="*/ 11452798 w 12192000"/>
              <a:gd name="connsiteY13" fmla="*/ 6472491 h 6863007"/>
              <a:gd name="connsiteX14" fmla="*/ 11452086 w 12192000"/>
              <a:gd name="connsiteY14" fmla="*/ 6472491 h 6863007"/>
              <a:gd name="connsiteX15" fmla="*/ 11452086 w 12192000"/>
              <a:gd name="connsiteY15" fmla="*/ 6473205 h 6863007"/>
              <a:gd name="connsiteX16" fmla="*/ 11351778 w 12192000"/>
              <a:gd name="connsiteY16" fmla="*/ 6622345 h 6863007"/>
              <a:gd name="connsiteX17" fmla="*/ 11403711 w 12192000"/>
              <a:gd name="connsiteY17" fmla="*/ 6622345 h 6863007"/>
              <a:gd name="connsiteX18" fmla="*/ 11427187 w 12192000"/>
              <a:gd name="connsiteY18" fmla="*/ 6609501 h 6863007"/>
              <a:gd name="connsiteX19" fmla="*/ 11481966 w 12192000"/>
              <a:gd name="connsiteY19" fmla="*/ 6520302 h 6863007"/>
              <a:gd name="connsiteX20" fmla="*/ 11492637 w 12192000"/>
              <a:gd name="connsiteY20" fmla="*/ 6503889 h 6863007"/>
              <a:gd name="connsiteX21" fmla="*/ 11533187 w 12192000"/>
              <a:gd name="connsiteY21" fmla="*/ 6401846 h 6863007"/>
              <a:gd name="connsiteX22" fmla="*/ 11486234 w 12192000"/>
              <a:gd name="connsiteY22" fmla="*/ 6298376 h 6863007"/>
              <a:gd name="connsiteX23" fmla="*/ 11380234 w 12192000"/>
              <a:gd name="connsiteY23" fmla="*/ 6259128 h 6863007"/>
              <a:gd name="connsiteX24" fmla="*/ 0 w 12192000"/>
              <a:gd name="connsiteY24" fmla="*/ 0 h 6863007"/>
              <a:gd name="connsiteX25" fmla="*/ 12192000 w 12192000"/>
              <a:gd name="connsiteY25" fmla="*/ 0 h 6863007"/>
              <a:gd name="connsiteX26" fmla="*/ 12192000 w 12192000"/>
              <a:gd name="connsiteY26" fmla="*/ 6863007 h 6863007"/>
              <a:gd name="connsiteX27" fmla="*/ 0 w 12192000"/>
              <a:gd name="connsiteY27" fmla="*/ 6863007 h 686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63007">
                <a:moveTo>
                  <a:pt x="11382717" y="6361762"/>
                </a:moveTo>
                <a:cubicBezTo>
                  <a:pt x="11360908" y="6361762"/>
                  <a:pt x="11343229" y="6379519"/>
                  <a:pt x="11343229" y="6401424"/>
                </a:cubicBezTo>
                <a:cubicBezTo>
                  <a:pt x="11343229" y="6423329"/>
                  <a:pt x="11360908" y="6441086"/>
                  <a:pt x="11382717" y="6441086"/>
                </a:cubicBezTo>
                <a:cubicBezTo>
                  <a:pt x="11404526" y="6441086"/>
                  <a:pt x="11422205" y="6423329"/>
                  <a:pt x="11422205" y="6401424"/>
                </a:cubicBezTo>
                <a:cubicBezTo>
                  <a:pt x="11422205" y="6379519"/>
                  <a:pt x="11404526" y="6361762"/>
                  <a:pt x="11382717" y="6361762"/>
                </a:cubicBezTo>
                <a:close/>
                <a:moveTo>
                  <a:pt x="11380234" y="6259128"/>
                </a:moveTo>
                <a:cubicBezTo>
                  <a:pt x="11341107" y="6259128"/>
                  <a:pt x="11303402" y="6274827"/>
                  <a:pt x="11275657" y="6302657"/>
                </a:cubicBezTo>
                <a:cubicBezTo>
                  <a:pt x="11247201" y="6330487"/>
                  <a:pt x="11231550" y="6367594"/>
                  <a:pt x="11231550" y="6406128"/>
                </a:cubicBezTo>
                <a:cubicBezTo>
                  <a:pt x="11231550" y="6470351"/>
                  <a:pt x="11271389" y="6524583"/>
                  <a:pt x="11331859" y="6543137"/>
                </a:cubicBezTo>
                <a:cubicBezTo>
                  <a:pt x="11362449" y="6494613"/>
                  <a:pt x="11362449" y="6494613"/>
                  <a:pt x="11362449" y="6494613"/>
                </a:cubicBezTo>
                <a:cubicBezTo>
                  <a:pt x="11319765" y="6486763"/>
                  <a:pt x="11288463" y="6450370"/>
                  <a:pt x="11288463" y="6405414"/>
                </a:cubicBezTo>
                <a:cubicBezTo>
                  <a:pt x="11288463" y="6354749"/>
                  <a:pt x="11329724" y="6313361"/>
                  <a:pt x="11381657" y="6313361"/>
                </a:cubicBezTo>
                <a:cubicBezTo>
                  <a:pt x="11428610" y="6313361"/>
                  <a:pt x="11476986" y="6346900"/>
                  <a:pt x="11476986" y="6403273"/>
                </a:cubicBezTo>
                <a:cubicBezTo>
                  <a:pt x="11476986" y="6429676"/>
                  <a:pt x="11464180" y="6452511"/>
                  <a:pt x="11452798" y="6472491"/>
                </a:cubicBezTo>
                <a:cubicBezTo>
                  <a:pt x="11452086" y="6472491"/>
                  <a:pt x="11452086" y="6472491"/>
                  <a:pt x="11452086" y="6472491"/>
                </a:cubicBezTo>
                <a:cubicBezTo>
                  <a:pt x="11452086" y="6473205"/>
                  <a:pt x="11452086" y="6473205"/>
                  <a:pt x="11452086" y="6473205"/>
                </a:cubicBezTo>
                <a:cubicBezTo>
                  <a:pt x="11351778" y="6622345"/>
                  <a:pt x="11351778" y="6622345"/>
                  <a:pt x="11351778" y="6622345"/>
                </a:cubicBezTo>
                <a:cubicBezTo>
                  <a:pt x="11403711" y="6622345"/>
                  <a:pt x="11403711" y="6622345"/>
                  <a:pt x="11403711" y="6622345"/>
                </a:cubicBezTo>
                <a:cubicBezTo>
                  <a:pt x="11412959" y="6622345"/>
                  <a:pt x="11422207" y="6617350"/>
                  <a:pt x="11427187" y="6609501"/>
                </a:cubicBezTo>
                <a:cubicBezTo>
                  <a:pt x="11481966" y="6520302"/>
                  <a:pt x="11481966" y="6520302"/>
                  <a:pt x="11481966" y="6520302"/>
                </a:cubicBezTo>
                <a:cubicBezTo>
                  <a:pt x="11485523" y="6514593"/>
                  <a:pt x="11489080" y="6508885"/>
                  <a:pt x="11492637" y="6503889"/>
                </a:cubicBezTo>
                <a:cubicBezTo>
                  <a:pt x="11512556" y="6471064"/>
                  <a:pt x="11533187" y="6436812"/>
                  <a:pt x="11533187" y="6401846"/>
                </a:cubicBezTo>
                <a:cubicBezTo>
                  <a:pt x="11533187" y="6349754"/>
                  <a:pt x="11507576" y="6316929"/>
                  <a:pt x="11486234" y="6298376"/>
                </a:cubicBezTo>
                <a:cubicBezTo>
                  <a:pt x="11458489" y="6273400"/>
                  <a:pt x="11419362" y="6259128"/>
                  <a:pt x="11380234" y="6259128"/>
                </a:cubicBezTo>
                <a:close/>
                <a:moveTo>
                  <a:pt x="0" y="0"/>
                </a:moveTo>
                <a:lnTo>
                  <a:pt x="12192000" y="0"/>
                </a:lnTo>
                <a:lnTo>
                  <a:pt x="12192000" y="6863007"/>
                </a:lnTo>
                <a:lnTo>
                  <a:pt x="0" y="6863007"/>
                </a:lnTo>
                <a:close/>
              </a:path>
            </a:pathLst>
          </a:custGeom>
          <a:solidFill>
            <a:schemeClr val="tx1"/>
          </a:solidFill>
        </p:spPr>
        <p:txBody>
          <a:bodyPr wrap="square" rIns="648000" anchor="ctr">
            <a:noAutofit/>
          </a:bodyPr>
          <a:lstStyle>
            <a:lvl1pPr algn="r">
              <a:defRPr>
                <a:solidFill>
                  <a:schemeClr val="bg1"/>
                </a:solidFill>
              </a:defRPr>
            </a:lvl1pPr>
          </a:lstStyle>
          <a:p>
            <a:r>
              <a:rPr lang="nl-NL" dirty="0"/>
              <a:t>Click on icon left </a:t>
            </a:r>
            <a:br>
              <a:rPr lang="nl-NL" dirty="0"/>
            </a:br>
            <a:r>
              <a:rPr lang="nl-NL" dirty="0"/>
              <a:t>to insert media</a:t>
            </a:r>
          </a:p>
        </p:txBody>
      </p:sp>
    </p:spTree>
    <p:extLst>
      <p:ext uri="{BB962C8B-B14F-4D97-AF65-F5344CB8AC3E}">
        <p14:creationId xmlns:p14="http://schemas.microsoft.com/office/powerpoint/2010/main" val="2163460683"/>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Question blue with logo">
    <p:spTree>
      <p:nvGrpSpPr>
        <p:cNvPr id="1" name=""/>
        <p:cNvGrpSpPr/>
        <p:nvPr/>
      </p:nvGrpSpPr>
      <p:grpSpPr>
        <a:xfrm>
          <a:off x="0" y="0"/>
          <a:ext cx="0" cy="0"/>
          <a:chOff x="0" y="0"/>
          <a:chExt cx="0" cy="0"/>
        </a:xfrm>
      </p:grpSpPr>
      <p:sp>
        <p:nvSpPr>
          <p:cNvPr id="143"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dirty="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dirty="0" err="1">
              <a:solidFill>
                <a:schemeClr val="tx1"/>
              </a:solidFill>
            </a:endParaRPr>
          </a:p>
        </p:txBody>
      </p:sp>
      <p:sp>
        <p:nvSpPr>
          <p:cNvPr id="31" name="Rectangle 30"/>
          <p:cNvSpPr/>
          <p:nvPr userDrawn="1"/>
        </p:nvSpPr>
        <p:spPr>
          <a:xfrm>
            <a:off x="6096000"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dirty="0" err="1">
              <a:solidFill>
                <a:schemeClr val="tx1"/>
              </a:solidFill>
            </a:endParaRPr>
          </a:p>
        </p:txBody>
      </p:sp>
      <p:sp>
        <p:nvSpPr>
          <p:cNvPr id="27"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bg1"/>
                </a:solidFill>
              </a:defRPr>
            </a:lvl1pPr>
          </a:lstStyle>
          <a:p>
            <a:pPr lvl="0"/>
            <a:r>
              <a:rPr lang="en-GB" noProof="0"/>
              <a:t>Click to edit Name or Subtitle</a:t>
            </a:r>
          </a:p>
        </p:txBody>
      </p:sp>
      <p:grpSp>
        <p:nvGrpSpPr>
          <p:cNvPr id="19" name="Group 18"/>
          <p:cNvGrpSpPr/>
          <p:nvPr userDrawn="1"/>
        </p:nvGrpSpPr>
        <p:grpSpPr>
          <a:xfrm>
            <a:off x="6924883" y="2485894"/>
            <a:ext cx="4169881" cy="1760986"/>
            <a:chOff x="6924883" y="2485894"/>
            <a:chExt cx="4169881" cy="1760986"/>
          </a:xfrm>
        </p:grpSpPr>
        <p:sp>
          <p:nvSpPr>
            <p:cNvPr id="34" name="Freeform 5"/>
            <p:cNvSpPr>
              <a:spLocks/>
            </p:cNvSpPr>
            <p:nvPr/>
          </p:nvSpPr>
          <p:spPr bwMode="auto">
            <a:xfrm>
              <a:off x="6924883" y="2485894"/>
              <a:ext cx="1408789" cy="1704501"/>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Oval 34"/>
            <p:cNvSpPr>
              <a:spLocks noChangeArrowheads="1"/>
            </p:cNvSpPr>
            <p:nvPr/>
          </p:nvSpPr>
          <p:spPr bwMode="auto">
            <a:xfrm>
              <a:off x="7444872" y="2967673"/>
              <a:ext cx="368810" cy="372133"/>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Rectangle 35"/>
            <p:cNvSpPr>
              <a:spLocks noChangeArrowheads="1"/>
            </p:cNvSpPr>
            <p:nvPr/>
          </p:nvSpPr>
          <p:spPr bwMode="auto">
            <a:xfrm>
              <a:off x="8629384" y="2710171"/>
              <a:ext cx="141212" cy="559861"/>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7" name="Freeform 8"/>
            <p:cNvSpPr>
              <a:spLocks noEditPoints="1"/>
            </p:cNvSpPr>
            <p:nvPr/>
          </p:nvSpPr>
          <p:spPr bwMode="auto">
            <a:xfrm>
              <a:off x="8840370" y="2818155"/>
              <a:ext cx="465166" cy="465166"/>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8" name="Freeform 9"/>
            <p:cNvSpPr>
              <a:spLocks/>
            </p:cNvSpPr>
            <p:nvPr/>
          </p:nvSpPr>
          <p:spPr bwMode="auto">
            <a:xfrm>
              <a:off x="9322150" y="2834768"/>
              <a:ext cx="526635" cy="435262"/>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9" name="Freeform 10"/>
            <p:cNvSpPr>
              <a:spLocks/>
            </p:cNvSpPr>
            <p:nvPr/>
          </p:nvSpPr>
          <p:spPr bwMode="auto">
            <a:xfrm>
              <a:off x="9895300" y="2834768"/>
              <a:ext cx="139550" cy="435262"/>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0" name="Freeform 11"/>
            <p:cNvSpPr>
              <a:spLocks/>
            </p:cNvSpPr>
            <p:nvPr/>
          </p:nvSpPr>
          <p:spPr bwMode="auto">
            <a:xfrm>
              <a:off x="8626062" y="3369709"/>
              <a:ext cx="440247" cy="44523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1" name="Freeform 12"/>
            <p:cNvSpPr>
              <a:spLocks/>
            </p:cNvSpPr>
            <p:nvPr/>
          </p:nvSpPr>
          <p:spPr bwMode="auto">
            <a:xfrm>
              <a:off x="9165987" y="3379677"/>
              <a:ext cx="139550" cy="435262"/>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2" name="Freeform 13"/>
            <p:cNvSpPr>
              <a:spLocks/>
            </p:cNvSpPr>
            <p:nvPr/>
          </p:nvSpPr>
          <p:spPr bwMode="auto">
            <a:xfrm>
              <a:off x="9406876" y="3369709"/>
              <a:ext cx="438585" cy="44523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3" name="Freeform 14"/>
            <p:cNvSpPr>
              <a:spLocks noEditPoints="1"/>
            </p:cNvSpPr>
            <p:nvPr/>
          </p:nvSpPr>
          <p:spPr bwMode="auto">
            <a:xfrm>
              <a:off x="9915235" y="3366386"/>
              <a:ext cx="463505" cy="461843"/>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4" name="Freeform 15"/>
            <p:cNvSpPr>
              <a:spLocks/>
            </p:cNvSpPr>
            <p:nvPr/>
          </p:nvSpPr>
          <p:spPr bwMode="auto">
            <a:xfrm>
              <a:off x="8632707" y="3999345"/>
              <a:ext cx="154502" cy="191051"/>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5" name="Freeform 16"/>
            <p:cNvSpPr>
              <a:spLocks noEditPoints="1"/>
            </p:cNvSpPr>
            <p:nvPr/>
          </p:nvSpPr>
          <p:spPr bwMode="auto">
            <a:xfrm>
              <a:off x="8773917" y="4045861"/>
              <a:ext cx="122937" cy="147857"/>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6" name="Freeform 17"/>
            <p:cNvSpPr>
              <a:spLocks/>
            </p:cNvSpPr>
            <p:nvPr/>
          </p:nvSpPr>
          <p:spPr bwMode="auto">
            <a:xfrm>
              <a:off x="8920112" y="4045861"/>
              <a:ext cx="119614" cy="147857"/>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7" name="Freeform 18"/>
            <p:cNvSpPr>
              <a:spLocks/>
            </p:cNvSpPr>
            <p:nvPr/>
          </p:nvSpPr>
          <p:spPr bwMode="auto">
            <a:xfrm>
              <a:off x="9066308" y="3999345"/>
              <a:ext cx="112969" cy="191051"/>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8" name="Freeform 19"/>
            <p:cNvSpPr>
              <a:spLocks/>
            </p:cNvSpPr>
            <p:nvPr/>
          </p:nvSpPr>
          <p:spPr bwMode="auto">
            <a:xfrm>
              <a:off x="9215826" y="4045861"/>
              <a:ext cx="112969" cy="144534"/>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9" name="Freeform 20"/>
            <p:cNvSpPr>
              <a:spLocks noEditPoints="1"/>
            </p:cNvSpPr>
            <p:nvPr/>
          </p:nvSpPr>
          <p:spPr bwMode="auto">
            <a:xfrm>
              <a:off x="9355376" y="4045861"/>
              <a:ext cx="127921" cy="147857"/>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0" name="Rectangle 49"/>
            <p:cNvSpPr>
              <a:spLocks noChangeArrowheads="1"/>
            </p:cNvSpPr>
            <p:nvPr/>
          </p:nvSpPr>
          <p:spPr bwMode="auto">
            <a:xfrm>
              <a:off x="9516522" y="3999345"/>
              <a:ext cx="23258" cy="191051"/>
            </a:xfrm>
            <a:prstGeom prst="rect">
              <a:avLst/>
            </a:pr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1" name="Freeform 22"/>
            <p:cNvSpPr>
              <a:spLocks noEditPoints="1"/>
            </p:cNvSpPr>
            <p:nvPr/>
          </p:nvSpPr>
          <p:spPr bwMode="auto">
            <a:xfrm>
              <a:off x="9566361" y="4045861"/>
              <a:ext cx="129582" cy="147857"/>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2" name="Freeform 23"/>
            <p:cNvSpPr>
              <a:spLocks noEditPoints="1"/>
            </p:cNvSpPr>
            <p:nvPr/>
          </p:nvSpPr>
          <p:spPr bwMode="auto">
            <a:xfrm>
              <a:off x="9715879" y="4049184"/>
              <a:ext cx="122937" cy="197696"/>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3" name="Freeform 24"/>
            <p:cNvSpPr>
              <a:spLocks/>
            </p:cNvSpPr>
            <p:nvPr/>
          </p:nvSpPr>
          <p:spPr bwMode="auto">
            <a:xfrm>
              <a:off x="9862074" y="4049184"/>
              <a:ext cx="126259" cy="197696"/>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4" name="Freeform 25"/>
            <p:cNvSpPr>
              <a:spLocks/>
            </p:cNvSpPr>
            <p:nvPr/>
          </p:nvSpPr>
          <p:spPr bwMode="auto">
            <a:xfrm>
              <a:off x="10083028" y="3992700"/>
              <a:ext cx="149518" cy="204341"/>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5" name="Freeform 26"/>
            <p:cNvSpPr>
              <a:spLocks noEditPoints="1"/>
            </p:cNvSpPr>
            <p:nvPr/>
          </p:nvSpPr>
          <p:spPr bwMode="auto">
            <a:xfrm>
              <a:off x="10259126" y="4045861"/>
              <a:ext cx="126259" cy="147857"/>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6" name="Freeform 27"/>
            <p:cNvSpPr>
              <a:spLocks/>
            </p:cNvSpPr>
            <p:nvPr/>
          </p:nvSpPr>
          <p:spPr bwMode="auto">
            <a:xfrm>
              <a:off x="10418612" y="4045861"/>
              <a:ext cx="66452" cy="144534"/>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7" name="Freeform 28"/>
            <p:cNvSpPr>
              <a:spLocks/>
            </p:cNvSpPr>
            <p:nvPr/>
          </p:nvSpPr>
          <p:spPr bwMode="auto">
            <a:xfrm>
              <a:off x="10491709" y="4049184"/>
              <a:ext cx="126259" cy="141212"/>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8" name="Freeform 29"/>
            <p:cNvSpPr>
              <a:spLocks noEditPoints="1"/>
            </p:cNvSpPr>
            <p:nvPr/>
          </p:nvSpPr>
          <p:spPr bwMode="auto">
            <a:xfrm>
              <a:off x="10641227" y="3999345"/>
              <a:ext cx="23258" cy="191051"/>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9" name="Freeform 30"/>
            <p:cNvSpPr>
              <a:spLocks/>
            </p:cNvSpPr>
            <p:nvPr/>
          </p:nvSpPr>
          <p:spPr bwMode="auto">
            <a:xfrm>
              <a:off x="10694389" y="4045861"/>
              <a:ext cx="117953" cy="147857"/>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0" name="Freeform 31"/>
            <p:cNvSpPr>
              <a:spLocks noEditPoints="1"/>
            </p:cNvSpPr>
            <p:nvPr/>
          </p:nvSpPr>
          <p:spPr bwMode="auto">
            <a:xfrm>
              <a:off x="10832278" y="4045861"/>
              <a:ext cx="126259" cy="147857"/>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1" name="Freeform 32"/>
            <p:cNvSpPr>
              <a:spLocks/>
            </p:cNvSpPr>
            <p:nvPr/>
          </p:nvSpPr>
          <p:spPr bwMode="auto">
            <a:xfrm>
              <a:off x="10981795" y="4045861"/>
              <a:ext cx="112969" cy="147857"/>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grpSp>
        <p:nvGrpSpPr>
          <p:cNvPr id="109" name="Group 108"/>
          <p:cNvGrpSpPr/>
          <p:nvPr userDrawn="1"/>
        </p:nvGrpSpPr>
        <p:grpSpPr>
          <a:xfrm>
            <a:off x="12263438" y="0"/>
            <a:ext cx="3681702" cy="3436620"/>
            <a:chOff x="12263438" y="0"/>
            <a:chExt cx="3681702" cy="3436620"/>
          </a:xfrm>
        </p:grpSpPr>
        <p:sp>
          <p:nvSpPr>
            <p:cNvPr id="110"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dirty="0">
                <a:solidFill>
                  <a:schemeClr val="tx1"/>
                </a:solidFill>
              </a:endParaRPr>
            </a:p>
          </p:txBody>
        </p:sp>
        <p:sp>
          <p:nvSpPr>
            <p:cNvPr id="111"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2"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Grey </a:t>
              </a:r>
            </a:p>
            <a:p>
              <a:pPr>
                <a:lnSpc>
                  <a:spcPct val="50000"/>
                </a:lnSpc>
                <a:spcBef>
                  <a:spcPct val="20000"/>
                </a:spcBef>
                <a:spcAft>
                  <a:spcPct val="20000"/>
                </a:spcAft>
              </a:pPr>
              <a:r>
                <a:rPr lang="en-GB" altLang="en-US" sz="1000" dirty="0">
                  <a:solidFill>
                    <a:schemeClr val="tx1"/>
                  </a:solidFill>
                </a:rPr>
                <a:t>RGB = 244, 244, 244</a:t>
              </a:r>
            </a:p>
          </p:txBody>
        </p:sp>
        <p:sp>
          <p:nvSpPr>
            <p:cNvPr id="113"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4"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Text Colour</a:t>
              </a:r>
            </a:p>
            <a:p>
              <a:pPr>
                <a:lnSpc>
                  <a:spcPct val="50000"/>
                </a:lnSpc>
                <a:spcBef>
                  <a:spcPct val="20000"/>
                </a:spcBef>
                <a:spcAft>
                  <a:spcPct val="20000"/>
                </a:spcAft>
              </a:pPr>
              <a:r>
                <a:rPr lang="en-GB" altLang="en-US" sz="1000" dirty="0">
                  <a:solidFill>
                    <a:schemeClr val="tx1"/>
                  </a:solidFill>
                </a:rPr>
                <a:t>RGB = 112, 111, 111</a:t>
              </a:r>
            </a:p>
          </p:txBody>
        </p:sp>
        <p:sp>
          <p:nvSpPr>
            <p:cNvPr id="115"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chemeClr val="tx1"/>
                  </a:solidFill>
                  <a:latin typeface="+mj-lt"/>
                </a:rPr>
                <a:t>COLOUR GUIDELINES</a:t>
              </a:r>
            </a:p>
          </p:txBody>
        </p:sp>
        <p:sp>
          <p:nvSpPr>
            <p:cNvPr id="116"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17"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2</a:t>
              </a:r>
            </a:p>
            <a:p>
              <a:pPr>
                <a:lnSpc>
                  <a:spcPct val="50000"/>
                </a:lnSpc>
                <a:spcBef>
                  <a:spcPct val="20000"/>
                </a:spcBef>
                <a:spcAft>
                  <a:spcPct val="20000"/>
                </a:spcAft>
              </a:pPr>
              <a:r>
                <a:rPr lang="en-GB" altLang="en-US" sz="1000" dirty="0">
                  <a:solidFill>
                    <a:schemeClr val="tx1"/>
                  </a:solidFill>
                </a:rPr>
                <a:t>RGB = 0, 105, 180</a:t>
              </a:r>
            </a:p>
          </p:txBody>
        </p:sp>
        <p:sp>
          <p:nvSpPr>
            <p:cNvPr id="118"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19"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4</a:t>
              </a:r>
            </a:p>
            <a:p>
              <a:pPr>
                <a:lnSpc>
                  <a:spcPct val="50000"/>
                </a:lnSpc>
                <a:spcBef>
                  <a:spcPct val="20000"/>
                </a:spcBef>
                <a:spcAft>
                  <a:spcPct val="20000"/>
                </a:spcAft>
              </a:pPr>
              <a:r>
                <a:rPr lang="en-GB" altLang="en-US" sz="1000" dirty="0">
                  <a:solidFill>
                    <a:schemeClr val="tx1"/>
                  </a:solidFill>
                </a:rPr>
                <a:t>RGB = 0, 149, 219 </a:t>
              </a:r>
            </a:p>
          </p:txBody>
        </p:sp>
        <p:sp>
          <p:nvSpPr>
            <p:cNvPr id="120"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SECONDARY COLOURS (SC)</a:t>
              </a:r>
            </a:p>
          </p:txBody>
        </p:sp>
        <p:sp>
          <p:nvSpPr>
            <p:cNvPr id="121"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2"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Levi 9 Blue </a:t>
              </a:r>
            </a:p>
            <a:p>
              <a:pPr>
                <a:lnSpc>
                  <a:spcPct val="50000"/>
                </a:lnSpc>
                <a:spcBef>
                  <a:spcPct val="20000"/>
                </a:spcBef>
                <a:spcAft>
                  <a:spcPct val="20000"/>
                </a:spcAft>
              </a:pPr>
              <a:r>
                <a:rPr lang="en-GB" altLang="en-US" sz="1000" dirty="0">
                  <a:solidFill>
                    <a:schemeClr val="tx1"/>
                  </a:solidFill>
                </a:rPr>
                <a:t>RGB =20, 52, 160</a:t>
              </a:r>
            </a:p>
          </p:txBody>
        </p:sp>
        <p:sp>
          <p:nvSpPr>
            <p:cNvPr id="123"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4"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White </a:t>
              </a:r>
            </a:p>
            <a:p>
              <a:pPr>
                <a:lnSpc>
                  <a:spcPct val="50000"/>
                </a:lnSpc>
                <a:spcBef>
                  <a:spcPct val="20000"/>
                </a:spcBef>
                <a:spcAft>
                  <a:spcPct val="20000"/>
                </a:spcAft>
              </a:pPr>
              <a:r>
                <a:rPr lang="en-GB" altLang="en-US" sz="1000" dirty="0">
                  <a:solidFill>
                    <a:schemeClr val="tx1"/>
                  </a:solidFill>
                </a:rPr>
                <a:t>RGB = 255, 255, 255</a:t>
              </a:r>
            </a:p>
          </p:txBody>
        </p:sp>
        <p:sp>
          <p:nvSpPr>
            <p:cNvPr id="125"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26"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1 </a:t>
              </a:r>
            </a:p>
            <a:p>
              <a:pPr>
                <a:lnSpc>
                  <a:spcPct val="50000"/>
                </a:lnSpc>
                <a:spcBef>
                  <a:spcPct val="20000"/>
                </a:spcBef>
                <a:spcAft>
                  <a:spcPct val="20000"/>
                </a:spcAft>
              </a:pPr>
              <a:r>
                <a:rPr lang="en-GB" altLang="en-US" sz="1000" dirty="0">
                  <a:solidFill>
                    <a:schemeClr val="tx1"/>
                  </a:solidFill>
                </a:rPr>
                <a:t>RGB = 0, 79, 159</a:t>
              </a:r>
            </a:p>
          </p:txBody>
        </p:sp>
        <p:sp>
          <p:nvSpPr>
            <p:cNvPr id="127"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28"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3 </a:t>
              </a:r>
            </a:p>
            <a:p>
              <a:pPr>
                <a:lnSpc>
                  <a:spcPct val="50000"/>
                </a:lnSpc>
                <a:spcBef>
                  <a:spcPct val="20000"/>
                </a:spcBef>
                <a:spcAft>
                  <a:spcPct val="20000"/>
                </a:spcAft>
              </a:pPr>
              <a:r>
                <a:rPr lang="en-GB" altLang="en-US" sz="1000" dirty="0">
                  <a:solidFill>
                    <a:schemeClr val="tx1"/>
                  </a:solidFill>
                </a:rPr>
                <a:t>RGB = 0, 128, 201</a:t>
              </a:r>
            </a:p>
          </p:txBody>
        </p:sp>
        <p:sp>
          <p:nvSpPr>
            <p:cNvPr id="129"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PRIMARY COLOURS (PC)</a:t>
              </a:r>
            </a:p>
          </p:txBody>
        </p:sp>
        <p:sp>
          <p:nvSpPr>
            <p:cNvPr id="130" name="Rectangle 129"/>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1" name="Rectangle 130"/>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Pale</a:t>
              </a:r>
            </a:p>
            <a:p>
              <a:pPr>
                <a:lnSpc>
                  <a:spcPct val="50000"/>
                </a:lnSpc>
                <a:spcBef>
                  <a:spcPct val="20000"/>
                </a:spcBef>
                <a:spcAft>
                  <a:spcPct val="20000"/>
                </a:spcAft>
              </a:pPr>
              <a:r>
                <a:rPr lang="en-GB" altLang="en-US" sz="1000" dirty="0">
                  <a:solidFill>
                    <a:schemeClr val="tx1"/>
                  </a:solidFill>
                </a:rPr>
                <a:t>RGB = 255, 210, 3</a:t>
              </a:r>
            </a:p>
          </p:txBody>
        </p:sp>
        <p:sp>
          <p:nvSpPr>
            <p:cNvPr id="132" name="Rectangle 131"/>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3" name="Rectangle 132"/>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Pink</a:t>
              </a:r>
            </a:p>
            <a:p>
              <a:pPr>
                <a:lnSpc>
                  <a:spcPct val="50000"/>
                </a:lnSpc>
                <a:spcBef>
                  <a:spcPct val="20000"/>
                </a:spcBef>
                <a:spcAft>
                  <a:spcPct val="20000"/>
                </a:spcAft>
              </a:pPr>
              <a:r>
                <a:rPr lang="en-GB" altLang="en-US" sz="1000" dirty="0">
                  <a:solidFill>
                    <a:schemeClr val="tx1"/>
                  </a:solidFill>
                </a:rPr>
                <a:t>RGB = 255, 125, 119 </a:t>
              </a:r>
            </a:p>
          </p:txBody>
        </p:sp>
        <p:sp>
          <p:nvSpPr>
            <p:cNvPr id="134" name="Rectangle 133"/>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TERTIARY COLOURS (TC)</a:t>
              </a:r>
            </a:p>
          </p:txBody>
        </p:sp>
        <p:sp>
          <p:nvSpPr>
            <p:cNvPr id="135"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36"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Yellow</a:t>
              </a:r>
            </a:p>
            <a:p>
              <a:pPr>
                <a:lnSpc>
                  <a:spcPct val="50000"/>
                </a:lnSpc>
                <a:spcBef>
                  <a:spcPct val="20000"/>
                </a:spcBef>
                <a:spcAft>
                  <a:spcPct val="20000"/>
                </a:spcAft>
              </a:pPr>
              <a:r>
                <a:rPr lang="en-GB" altLang="en-US" sz="1000" dirty="0">
                  <a:solidFill>
                    <a:schemeClr val="tx1"/>
                  </a:solidFill>
                </a:rPr>
                <a:t>RGB = 246, 255, 0</a:t>
              </a:r>
            </a:p>
          </p:txBody>
        </p:sp>
        <p:sp>
          <p:nvSpPr>
            <p:cNvPr id="137"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38"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Orange</a:t>
              </a:r>
            </a:p>
            <a:p>
              <a:pPr>
                <a:lnSpc>
                  <a:spcPct val="50000"/>
                </a:lnSpc>
                <a:spcBef>
                  <a:spcPct val="20000"/>
                </a:spcBef>
                <a:spcAft>
                  <a:spcPct val="20000"/>
                </a:spcAft>
              </a:pPr>
              <a:r>
                <a:rPr lang="en-GB" altLang="en-US" sz="1000" dirty="0">
                  <a:solidFill>
                    <a:schemeClr val="tx1"/>
                  </a:solidFill>
                </a:rPr>
                <a:t>RGB = 255, 102, 8</a:t>
              </a:r>
            </a:p>
          </p:txBody>
        </p:sp>
        <p:sp>
          <p:nvSpPr>
            <p:cNvPr id="139" name="Rectangle 138"/>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0" name="Rectangle 139"/>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Teal</a:t>
              </a:r>
            </a:p>
            <a:p>
              <a:pPr>
                <a:lnSpc>
                  <a:spcPct val="50000"/>
                </a:lnSpc>
                <a:spcBef>
                  <a:spcPct val="20000"/>
                </a:spcBef>
                <a:spcAft>
                  <a:spcPct val="20000"/>
                </a:spcAft>
              </a:pPr>
              <a:r>
                <a:rPr lang="en-GB" altLang="en-US" sz="1000" dirty="0">
                  <a:solidFill>
                    <a:schemeClr val="tx1"/>
                  </a:solidFill>
                </a:rPr>
                <a:t>RGB = 0, 152, 146</a:t>
              </a:r>
            </a:p>
          </p:txBody>
        </p:sp>
        <p:sp>
          <p:nvSpPr>
            <p:cNvPr id="141"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2"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Green</a:t>
              </a:r>
            </a:p>
            <a:p>
              <a:pPr>
                <a:lnSpc>
                  <a:spcPct val="50000"/>
                </a:lnSpc>
                <a:spcBef>
                  <a:spcPct val="20000"/>
                </a:spcBef>
                <a:spcAft>
                  <a:spcPct val="20000"/>
                </a:spcAft>
              </a:pPr>
              <a:r>
                <a:rPr lang="en-GB" altLang="en-US" sz="1000" dirty="0">
                  <a:solidFill>
                    <a:schemeClr val="tx1"/>
                  </a:solidFill>
                </a:rPr>
                <a:t>RGB = 0, 161, 58 </a:t>
              </a:r>
            </a:p>
          </p:txBody>
        </p:sp>
      </p:grpSp>
      <p:sp>
        <p:nvSpPr>
          <p:cNvPr id="91" name="Title 1"/>
          <p:cNvSpPr txBox="1">
            <a:spLocks/>
          </p:cNvSpPr>
          <p:nvPr userDrawn="1"/>
        </p:nvSpPr>
        <p:spPr bwMode="gray">
          <a:xfrm>
            <a:off x="619172" y="1316161"/>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nl-NL" sz="19900" noProof="0" dirty="0">
                <a:solidFill>
                  <a:schemeClr val="accent4"/>
                </a:solidFill>
              </a:rPr>
              <a:t>?</a:t>
            </a:r>
            <a:endParaRPr lang="en-GB" sz="19900" dirty="0">
              <a:solidFill>
                <a:schemeClr val="accent4"/>
              </a:solidFill>
            </a:endParaRPr>
          </a:p>
        </p:txBody>
      </p:sp>
      <p:sp>
        <p:nvSpPr>
          <p:cNvPr id="92"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bg1"/>
                </a:solidFill>
              </a:defRPr>
            </a:lvl1pPr>
          </a:lstStyle>
          <a:p>
            <a:r>
              <a:rPr lang="en-GB" noProof="0"/>
              <a:t>Questions</a:t>
            </a:r>
          </a:p>
        </p:txBody>
      </p:sp>
      <p:sp>
        <p:nvSpPr>
          <p:cNvPr id="93"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NAME OR SUBTITLE HERE</a:t>
            </a:r>
          </a:p>
        </p:txBody>
      </p:sp>
      <p:sp>
        <p:nvSpPr>
          <p:cNvPr id="94" name="Rectangle 104"/>
          <p:cNvSpPr>
            <a:spLocks noChangeArrowheads="1"/>
          </p:cNvSpPr>
          <p:nvPr userDrawn="1"/>
        </p:nvSpPr>
        <p:spPr bwMode="gray">
          <a:xfrm flipH="1">
            <a:off x="-3101356" y="3119578"/>
            <a:ext cx="3018791" cy="5308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YOUR QUOTE IN MAXIMUM OF 1 LINE OF TEXT</a:t>
            </a:r>
          </a:p>
        </p:txBody>
      </p:sp>
      <p:grpSp>
        <p:nvGrpSpPr>
          <p:cNvPr id="95" name="Group 94"/>
          <p:cNvGrpSpPr/>
          <p:nvPr userDrawn="1"/>
        </p:nvGrpSpPr>
        <p:grpSpPr>
          <a:xfrm>
            <a:off x="-3101342" y="3119579"/>
            <a:ext cx="3018791" cy="522270"/>
            <a:chOff x="-460208" y="1245102"/>
            <a:chExt cx="377657" cy="522270"/>
          </a:xfrm>
        </p:grpSpPr>
        <p:cxnSp>
          <p:nvCxnSpPr>
            <p:cNvPr id="96" name="Straight Connector 95"/>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98" name="Straight Connector 97"/>
            <p:cNvCxnSpPr/>
            <p:nvPr userDrawn="1"/>
          </p:nvCxnSpPr>
          <p:spPr bwMode="gray">
            <a:xfrm flipH="1">
              <a:off x="-460208" y="1245102"/>
              <a:ext cx="377657" cy="0"/>
            </a:xfrm>
            <a:prstGeom prst="line">
              <a:avLst/>
            </a:prstGeom>
            <a:noFill/>
            <a:ln w="6350" cap="flat" cmpd="sng" algn="ctr">
              <a:solidFill>
                <a:srgbClr val="FF0000"/>
              </a:solidFill>
              <a:prstDash val="dash"/>
              <a:miter lim="800000"/>
            </a:ln>
            <a:effectLst/>
          </p:spPr>
        </p:cxnSp>
      </p:grpSp>
      <p:grpSp>
        <p:nvGrpSpPr>
          <p:cNvPr id="103" name="Group 102"/>
          <p:cNvGrpSpPr/>
          <p:nvPr userDrawn="1"/>
        </p:nvGrpSpPr>
        <p:grpSpPr>
          <a:xfrm>
            <a:off x="-3101342" y="3937800"/>
            <a:ext cx="3018791" cy="726649"/>
            <a:chOff x="-460208" y="479536"/>
            <a:chExt cx="377657" cy="726649"/>
          </a:xfrm>
        </p:grpSpPr>
        <p:cxnSp>
          <p:nvCxnSpPr>
            <p:cNvPr id="104" name="Straight Connector 103"/>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05" name="Straight Connector 104"/>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44"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324400087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y Title Slide With Picture">
    <p:spTree>
      <p:nvGrpSpPr>
        <p:cNvPr id="1" name=""/>
        <p:cNvGrpSpPr/>
        <p:nvPr/>
      </p:nvGrpSpPr>
      <p:grpSpPr>
        <a:xfrm>
          <a:off x="0" y="0"/>
          <a:ext cx="0" cy="0"/>
          <a:chOff x="0" y="0"/>
          <a:chExt cx="0" cy="0"/>
        </a:xfrm>
      </p:grpSpPr>
      <p:sp>
        <p:nvSpPr>
          <p:cNvPr id="3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dirty="0">
              <a:ln>
                <a:noFill/>
              </a:ln>
              <a:solidFill>
                <a:srgbClr val="FDFDFD"/>
              </a:solidFill>
              <a:effectLst/>
              <a:uLnTx/>
              <a:uFillTx/>
              <a:latin typeface="+mn-lt"/>
            </a:endParaRPr>
          </a:p>
        </p:txBody>
      </p:sp>
      <p:sp>
        <p:nvSpPr>
          <p:cNvPr id="17" name="Rectangle 16"/>
          <p:cNvSpPr/>
          <p:nvPr userDrawn="1"/>
        </p:nvSpPr>
        <p:spPr>
          <a:xfrm>
            <a:off x="334962" y="333375"/>
            <a:ext cx="11522076"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dirty="0" err="1">
              <a:solidFill>
                <a:schemeClr val="tx1"/>
              </a:solidFill>
            </a:endParaRPr>
          </a:p>
        </p:txBody>
      </p:sp>
      <p:sp>
        <p:nvSpPr>
          <p:cNvPr id="22" name="Text Placeholder 2"/>
          <p:cNvSpPr>
            <a:spLocks noGrp="1"/>
          </p:cNvSpPr>
          <p:nvPr>
            <p:ph type="body" sz="quarter" idx="14" hasCustomPrompt="1"/>
          </p:nvPr>
        </p:nvSpPr>
        <p:spPr>
          <a:xfrm>
            <a:off x="995362" y="5901351"/>
            <a:ext cx="6142037" cy="275612"/>
          </a:xfrm>
        </p:spPr>
        <p:txBody>
          <a:bodyPr tIns="0" bIns="0" anchor="b"/>
          <a:lstStyle>
            <a:lvl1pPr marL="0" indent="0" algn="l">
              <a:lnSpc>
                <a:spcPct val="100000"/>
              </a:lnSpc>
              <a:buNone/>
              <a:defRPr sz="1500">
                <a:solidFill>
                  <a:schemeClr val="tx1"/>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
        <p:nvSpPr>
          <p:cNvPr id="23" name="Title 1"/>
          <p:cNvSpPr>
            <a:spLocks noGrp="1"/>
          </p:cNvSpPr>
          <p:nvPr>
            <p:ph type="ctrTitle" hasCustomPrompt="1"/>
          </p:nvPr>
        </p:nvSpPr>
        <p:spPr bwMode="gray">
          <a:xfrm>
            <a:off x="995362" y="3329637"/>
            <a:ext cx="6142037" cy="1227573"/>
          </a:xfrm>
        </p:spPr>
        <p:txBody>
          <a:bodyPr anchor="b" anchorCtr="0">
            <a:noAutofit/>
          </a:bodyPr>
          <a:lstStyle>
            <a:lvl1pPr algn="l">
              <a:lnSpc>
                <a:spcPts val="4600"/>
              </a:lnSpc>
              <a:defRPr sz="5600" b="1">
                <a:solidFill>
                  <a:schemeClr val="tx2"/>
                </a:solidFill>
              </a:defRPr>
            </a:lvl1pPr>
          </a:lstStyle>
          <a:p>
            <a:r>
              <a:rPr lang="en-GB" noProof="0" dirty="0"/>
              <a:t>Click to edit </a:t>
            </a:r>
            <a:br>
              <a:rPr lang="en-GB" noProof="0" dirty="0"/>
            </a:br>
            <a:r>
              <a:rPr lang="en-GB" noProof="0" dirty="0"/>
              <a:t>Master title style</a:t>
            </a:r>
          </a:p>
        </p:txBody>
      </p:sp>
      <p:sp>
        <p:nvSpPr>
          <p:cNvPr id="24" name="Text Placeholder 6"/>
          <p:cNvSpPr>
            <a:spLocks noGrp="1"/>
          </p:cNvSpPr>
          <p:nvPr>
            <p:ph type="body" sz="quarter" idx="11" hasCustomPrompt="1"/>
          </p:nvPr>
        </p:nvSpPr>
        <p:spPr bwMode="gray">
          <a:xfrm>
            <a:off x="995362" y="4680750"/>
            <a:ext cx="6142037" cy="729450"/>
          </a:xfrm>
        </p:spPr>
        <p:txBody>
          <a:bodyPr>
            <a:noAutofit/>
          </a:bodyPr>
          <a:lstStyle>
            <a:lvl1pPr>
              <a:lnSpc>
                <a:spcPts val="2300"/>
              </a:lnSpc>
              <a:defRPr sz="2500">
                <a:solidFill>
                  <a:schemeClr val="tx2"/>
                </a:solidFill>
              </a:defRPr>
            </a:lvl1pPr>
          </a:lstStyle>
          <a:p>
            <a:pPr lvl="0"/>
            <a:r>
              <a:rPr lang="en-GB" noProof="0" dirty="0"/>
              <a:t>Click to edit Subtitle text styles</a:t>
            </a:r>
          </a:p>
        </p:txBody>
      </p:sp>
      <p:sp>
        <p:nvSpPr>
          <p:cNvPr id="18" name="Picture Placeholder 10"/>
          <p:cNvSpPr>
            <a:spLocks noGrp="1"/>
          </p:cNvSpPr>
          <p:nvPr>
            <p:ph type="pic" sz="quarter" idx="19" hasCustomPrompt="1"/>
          </p:nvPr>
        </p:nvSpPr>
        <p:spPr bwMode="auto">
          <a:xfrm>
            <a:off x="7454900" y="333375"/>
            <a:ext cx="44021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dirty="0"/>
              <a:t>Click on icon left </a:t>
            </a:r>
            <a:br>
              <a:rPr lang="en-GB" dirty="0"/>
            </a:br>
            <a:r>
              <a:rPr lang="en-GB" dirty="0"/>
              <a:t>to insert picture </a:t>
            </a:r>
            <a:endParaRPr lang="nl-NL" dirty="0"/>
          </a:p>
        </p:txBody>
      </p:sp>
      <p:grpSp>
        <p:nvGrpSpPr>
          <p:cNvPr id="19" name="Group 18"/>
          <p:cNvGrpSpPr/>
          <p:nvPr userDrawn="1"/>
        </p:nvGrpSpPr>
        <p:grpSpPr>
          <a:xfrm>
            <a:off x="994275" y="1309688"/>
            <a:ext cx="2975834" cy="1256727"/>
            <a:chOff x="12638090" y="1376363"/>
            <a:chExt cx="3984627" cy="1682751"/>
          </a:xfrm>
          <a:solidFill>
            <a:srgbClr val="A8A8A8"/>
          </a:solidFill>
        </p:grpSpPr>
        <p:sp>
          <p:nvSpPr>
            <p:cNvPr id="20"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Oval 20"/>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8"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9"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0"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1"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2"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3"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4"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5"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6"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7"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8"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9"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0" name="Rectangle 49"/>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1"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2"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3"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4"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5"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6"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7"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8"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9"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0"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1"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2" name="Text Placeholder 2"/>
          <p:cNvSpPr>
            <a:spLocks noGrp="1"/>
          </p:cNvSpPr>
          <p:nvPr>
            <p:ph type="body" sz="quarter" idx="15" hasCustomPrompt="1"/>
          </p:nvPr>
        </p:nvSpPr>
        <p:spPr>
          <a:xfrm>
            <a:off x="995363" y="5619202"/>
            <a:ext cx="6142036" cy="275612"/>
          </a:xfrm>
        </p:spPr>
        <p:txBody>
          <a:bodyPr tIns="0" bIns="0" anchor="b"/>
          <a:lstStyle>
            <a:lvl1pPr marL="0" indent="0" algn="l">
              <a:lnSpc>
                <a:spcPct val="100000"/>
              </a:lnSpc>
              <a:buNone/>
              <a:defRPr lang="en-GB" sz="1500" b="0" kern="1200" baseline="0" noProof="0" dirty="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noProof="0" dirty="0"/>
              <a:t>Click to edit presenter name</a:t>
            </a:r>
          </a:p>
        </p:txBody>
      </p:sp>
      <p:grpSp>
        <p:nvGrpSpPr>
          <p:cNvPr id="113" name="Group 112"/>
          <p:cNvGrpSpPr/>
          <p:nvPr userDrawn="1"/>
        </p:nvGrpSpPr>
        <p:grpSpPr>
          <a:xfrm>
            <a:off x="12263438" y="0"/>
            <a:ext cx="3681702" cy="3436620"/>
            <a:chOff x="12263438" y="0"/>
            <a:chExt cx="3681702" cy="3436620"/>
          </a:xfrm>
        </p:grpSpPr>
        <p:sp>
          <p:nvSpPr>
            <p:cNvPr id="114"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dirty="0">
                <a:solidFill>
                  <a:schemeClr val="tx1"/>
                </a:solidFill>
              </a:endParaRPr>
            </a:p>
          </p:txBody>
        </p:sp>
        <p:sp>
          <p:nvSpPr>
            <p:cNvPr id="115"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6"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Grey </a:t>
              </a:r>
            </a:p>
            <a:p>
              <a:pPr>
                <a:lnSpc>
                  <a:spcPct val="50000"/>
                </a:lnSpc>
                <a:spcBef>
                  <a:spcPct val="20000"/>
                </a:spcBef>
                <a:spcAft>
                  <a:spcPct val="20000"/>
                </a:spcAft>
              </a:pPr>
              <a:r>
                <a:rPr lang="en-GB" altLang="en-US" sz="1000" dirty="0">
                  <a:solidFill>
                    <a:schemeClr val="tx1"/>
                  </a:solidFill>
                </a:rPr>
                <a:t>RGB = 244, 244, 244</a:t>
              </a:r>
            </a:p>
          </p:txBody>
        </p:sp>
        <p:sp>
          <p:nvSpPr>
            <p:cNvPr id="117"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8"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Text Colour</a:t>
              </a:r>
            </a:p>
            <a:p>
              <a:pPr>
                <a:lnSpc>
                  <a:spcPct val="50000"/>
                </a:lnSpc>
                <a:spcBef>
                  <a:spcPct val="20000"/>
                </a:spcBef>
                <a:spcAft>
                  <a:spcPct val="20000"/>
                </a:spcAft>
              </a:pPr>
              <a:r>
                <a:rPr lang="en-GB" altLang="en-US" sz="1000" dirty="0">
                  <a:solidFill>
                    <a:schemeClr val="tx1"/>
                  </a:solidFill>
                </a:rPr>
                <a:t>RGB = 112, 111, 111</a:t>
              </a:r>
            </a:p>
          </p:txBody>
        </p:sp>
        <p:sp>
          <p:nvSpPr>
            <p:cNvPr id="119"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chemeClr val="tx1"/>
                  </a:solidFill>
                  <a:latin typeface="+mj-lt"/>
                </a:rPr>
                <a:t>COLOUR GUIDELINES</a:t>
              </a:r>
            </a:p>
          </p:txBody>
        </p:sp>
        <p:sp>
          <p:nvSpPr>
            <p:cNvPr id="120"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21"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2</a:t>
              </a:r>
            </a:p>
            <a:p>
              <a:pPr>
                <a:lnSpc>
                  <a:spcPct val="50000"/>
                </a:lnSpc>
                <a:spcBef>
                  <a:spcPct val="20000"/>
                </a:spcBef>
                <a:spcAft>
                  <a:spcPct val="20000"/>
                </a:spcAft>
              </a:pPr>
              <a:r>
                <a:rPr lang="en-GB" altLang="en-US" sz="1000" dirty="0">
                  <a:solidFill>
                    <a:schemeClr val="tx1"/>
                  </a:solidFill>
                </a:rPr>
                <a:t>RGB = 0, 105, 180</a:t>
              </a:r>
            </a:p>
          </p:txBody>
        </p:sp>
        <p:sp>
          <p:nvSpPr>
            <p:cNvPr id="122"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3"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4</a:t>
              </a:r>
            </a:p>
            <a:p>
              <a:pPr>
                <a:lnSpc>
                  <a:spcPct val="50000"/>
                </a:lnSpc>
                <a:spcBef>
                  <a:spcPct val="20000"/>
                </a:spcBef>
                <a:spcAft>
                  <a:spcPct val="20000"/>
                </a:spcAft>
              </a:pPr>
              <a:r>
                <a:rPr lang="en-GB" altLang="en-US" sz="1000" dirty="0">
                  <a:solidFill>
                    <a:schemeClr val="tx1"/>
                  </a:solidFill>
                </a:rPr>
                <a:t>RGB = 0, 149, 219 </a:t>
              </a:r>
            </a:p>
          </p:txBody>
        </p:sp>
        <p:sp>
          <p:nvSpPr>
            <p:cNvPr id="124"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SECONDARY COLOURS (SC)</a:t>
              </a:r>
            </a:p>
          </p:txBody>
        </p:sp>
        <p:sp>
          <p:nvSpPr>
            <p:cNvPr id="125"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6"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Levi 9 Blue </a:t>
              </a:r>
            </a:p>
            <a:p>
              <a:pPr>
                <a:lnSpc>
                  <a:spcPct val="50000"/>
                </a:lnSpc>
                <a:spcBef>
                  <a:spcPct val="20000"/>
                </a:spcBef>
                <a:spcAft>
                  <a:spcPct val="20000"/>
                </a:spcAft>
              </a:pPr>
              <a:r>
                <a:rPr lang="en-GB" altLang="en-US" sz="1000" dirty="0">
                  <a:solidFill>
                    <a:schemeClr val="tx1"/>
                  </a:solidFill>
                </a:rPr>
                <a:t>RGB =20, 52, 160</a:t>
              </a:r>
            </a:p>
          </p:txBody>
        </p:sp>
        <p:sp>
          <p:nvSpPr>
            <p:cNvPr id="127"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8"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White </a:t>
              </a:r>
            </a:p>
            <a:p>
              <a:pPr>
                <a:lnSpc>
                  <a:spcPct val="50000"/>
                </a:lnSpc>
                <a:spcBef>
                  <a:spcPct val="20000"/>
                </a:spcBef>
                <a:spcAft>
                  <a:spcPct val="20000"/>
                </a:spcAft>
              </a:pPr>
              <a:r>
                <a:rPr lang="en-GB" altLang="en-US" sz="1000" dirty="0">
                  <a:solidFill>
                    <a:schemeClr val="tx1"/>
                  </a:solidFill>
                </a:rPr>
                <a:t>RGB = 255, 255, 255</a:t>
              </a:r>
            </a:p>
          </p:txBody>
        </p:sp>
        <p:sp>
          <p:nvSpPr>
            <p:cNvPr id="129"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30"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1 </a:t>
              </a:r>
            </a:p>
            <a:p>
              <a:pPr>
                <a:lnSpc>
                  <a:spcPct val="50000"/>
                </a:lnSpc>
                <a:spcBef>
                  <a:spcPct val="20000"/>
                </a:spcBef>
                <a:spcAft>
                  <a:spcPct val="20000"/>
                </a:spcAft>
              </a:pPr>
              <a:r>
                <a:rPr lang="en-GB" altLang="en-US" sz="1000" dirty="0">
                  <a:solidFill>
                    <a:schemeClr val="tx1"/>
                  </a:solidFill>
                </a:rPr>
                <a:t>RGB = 0, 79, 159</a:t>
              </a:r>
            </a:p>
          </p:txBody>
        </p:sp>
        <p:sp>
          <p:nvSpPr>
            <p:cNvPr id="131"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32"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3 </a:t>
              </a:r>
            </a:p>
            <a:p>
              <a:pPr>
                <a:lnSpc>
                  <a:spcPct val="50000"/>
                </a:lnSpc>
                <a:spcBef>
                  <a:spcPct val="20000"/>
                </a:spcBef>
                <a:spcAft>
                  <a:spcPct val="20000"/>
                </a:spcAft>
              </a:pPr>
              <a:r>
                <a:rPr lang="en-GB" altLang="en-US" sz="1000" dirty="0">
                  <a:solidFill>
                    <a:schemeClr val="tx1"/>
                  </a:solidFill>
                </a:rPr>
                <a:t>RGB = 0, 128, 201</a:t>
              </a:r>
            </a:p>
          </p:txBody>
        </p:sp>
        <p:sp>
          <p:nvSpPr>
            <p:cNvPr id="133"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PRIMARY COLOURS (PC)</a:t>
              </a:r>
            </a:p>
          </p:txBody>
        </p:sp>
        <p:sp>
          <p:nvSpPr>
            <p:cNvPr id="134" name="Rectangle 133"/>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5" name="Rectangle 134"/>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Pale</a:t>
              </a:r>
            </a:p>
            <a:p>
              <a:pPr>
                <a:lnSpc>
                  <a:spcPct val="50000"/>
                </a:lnSpc>
                <a:spcBef>
                  <a:spcPct val="20000"/>
                </a:spcBef>
                <a:spcAft>
                  <a:spcPct val="20000"/>
                </a:spcAft>
              </a:pPr>
              <a:r>
                <a:rPr lang="en-GB" altLang="en-US" sz="1000" dirty="0">
                  <a:solidFill>
                    <a:schemeClr val="tx1"/>
                  </a:solidFill>
                </a:rPr>
                <a:t>RGB = 255, 210, 3</a:t>
              </a:r>
            </a:p>
          </p:txBody>
        </p:sp>
        <p:sp>
          <p:nvSpPr>
            <p:cNvPr id="136" name="Rectangle 135"/>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7" name="Rectangle 136"/>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Pink</a:t>
              </a:r>
            </a:p>
            <a:p>
              <a:pPr>
                <a:lnSpc>
                  <a:spcPct val="50000"/>
                </a:lnSpc>
                <a:spcBef>
                  <a:spcPct val="20000"/>
                </a:spcBef>
                <a:spcAft>
                  <a:spcPct val="20000"/>
                </a:spcAft>
              </a:pPr>
              <a:r>
                <a:rPr lang="en-GB" altLang="en-US" sz="1000" dirty="0">
                  <a:solidFill>
                    <a:schemeClr val="tx1"/>
                  </a:solidFill>
                </a:rPr>
                <a:t>RGB = 255, 125, 119 </a:t>
              </a:r>
            </a:p>
          </p:txBody>
        </p:sp>
        <p:sp>
          <p:nvSpPr>
            <p:cNvPr id="138" name="Rectangle 137"/>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TERTIARY COLOURS (TC)</a:t>
              </a:r>
            </a:p>
          </p:txBody>
        </p:sp>
        <p:sp>
          <p:nvSpPr>
            <p:cNvPr id="139"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40"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Yellow</a:t>
              </a:r>
            </a:p>
            <a:p>
              <a:pPr>
                <a:lnSpc>
                  <a:spcPct val="50000"/>
                </a:lnSpc>
                <a:spcBef>
                  <a:spcPct val="20000"/>
                </a:spcBef>
                <a:spcAft>
                  <a:spcPct val="20000"/>
                </a:spcAft>
              </a:pPr>
              <a:r>
                <a:rPr lang="en-GB" altLang="en-US" sz="1000" dirty="0">
                  <a:solidFill>
                    <a:schemeClr val="tx1"/>
                  </a:solidFill>
                </a:rPr>
                <a:t>RGB = 246, 255, 0</a:t>
              </a:r>
            </a:p>
          </p:txBody>
        </p:sp>
        <p:sp>
          <p:nvSpPr>
            <p:cNvPr id="141"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42"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Orange</a:t>
              </a:r>
            </a:p>
            <a:p>
              <a:pPr>
                <a:lnSpc>
                  <a:spcPct val="50000"/>
                </a:lnSpc>
                <a:spcBef>
                  <a:spcPct val="20000"/>
                </a:spcBef>
                <a:spcAft>
                  <a:spcPct val="20000"/>
                </a:spcAft>
              </a:pPr>
              <a:r>
                <a:rPr lang="en-GB" altLang="en-US" sz="1000" dirty="0">
                  <a:solidFill>
                    <a:schemeClr val="tx1"/>
                  </a:solidFill>
                </a:rPr>
                <a:t>RGB = 255, 102, 8</a:t>
              </a:r>
            </a:p>
          </p:txBody>
        </p:sp>
        <p:sp>
          <p:nvSpPr>
            <p:cNvPr id="143" name="Rectangle 142"/>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4" name="Rectangle 143"/>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Teal</a:t>
              </a:r>
            </a:p>
            <a:p>
              <a:pPr>
                <a:lnSpc>
                  <a:spcPct val="50000"/>
                </a:lnSpc>
                <a:spcBef>
                  <a:spcPct val="20000"/>
                </a:spcBef>
                <a:spcAft>
                  <a:spcPct val="20000"/>
                </a:spcAft>
              </a:pPr>
              <a:r>
                <a:rPr lang="en-GB" altLang="en-US" sz="1000" dirty="0">
                  <a:solidFill>
                    <a:schemeClr val="tx1"/>
                  </a:solidFill>
                </a:rPr>
                <a:t>RGB = 0, 152, 146</a:t>
              </a:r>
            </a:p>
          </p:txBody>
        </p:sp>
        <p:sp>
          <p:nvSpPr>
            <p:cNvPr id="145"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6"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Green</a:t>
              </a:r>
            </a:p>
            <a:p>
              <a:pPr>
                <a:lnSpc>
                  <a:spcPct val="50000"/>
                </a:lnSpc>
                <a:spcBef>
                  <a:spcPct val="20000"/>
                </a:spcBef>
                <a:spcAft>
                  <a:spcPct val="20000"/>
                </a:spcAft>
              </a:pPr>
              <a:r>
                <a:rPr lang="en-GB" altLang="en-US" sz="1000" dirty="0">
                  <a:solidFill>
                    <a:schemeClr val="tx1"/>
                  </a:solidFill>
                </a:rPr>
                <a:t>RGB = 0, 161, 58 </a:t>
              </a:r>
            </a:p>
          </p:txBody>
        </p:sp>
      </p:grpSp>
      <p:sp>
        <p:nvSpPr>
          <p:cNvPr id="160" name="Rectangle 104"/>
          <p:cNvSpPr>
            <a:spLocks noChangeArrowheads="1"/>
          </p:cNvSpPr>
          <p:nvPr userDrawn="1"/>
        </p:nvSpPr>
        <p:spPr bwMode="gray">
          <a:xfrm flipH="1">
            <a:off x="-3101345" y="5619201"/>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NAME OF PRESENTER (ONE LINE)</a:t>
            </a:r>
          </a:p>
        </p:txBody>
      </p:sp>
      <p:sp>
        <p:nvSpPr>
          <p:cNvPr id="161" name="Rectangle 104"/>
          <p:cNvSpPr>
            <a:spLocks noChangeArrowheads="1"/>
          </p:cNvSpPr>
          <p:nvPr userDrawn="1"/>
        </p:nvSpPr>
        <p:spPr bwMode="gray">
          <a:xfrm flipH="1">
            <a:off x="-3101344" y="4680749"/>
            <a:ext cx="3018790" cy="729451"/>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SUBTITLE HERE NOT MORE THAN 2 LINES OF TEXT</a:t>
            </a:r>
          </a:p>
        </p:txBody>
      </p:sp>
      <p:sp>
        <p:nvSpPr>
          <p:cNvPr id="162" name="Rectangle 104"/>
          <p:cNvSpPr>
            <a:spLocks noChangeArrowheads="1"/>
          </p:cNvSpPr>
          <p:nvPr userDrawn="1"/>
        </p:nvSpPr>
        <p:spPr bwMode="gray">
          <a:xfrm flipH="1">
            <a:off x="-3101343" y="3329475"/>
            <a:ext cx="3018790" cy="1227735"/>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TITLE HERE NOT MORE THAN 2 LINES OF TEXT</a:t>
            </a:r>
          </a:p>
        </p:txBody>
      </p:sp>
      <p:grpSp>
        <p:nvGrpSpPr>
          <p:cNvPr id="163" name="Group 162"/>
          <p:cNvGrpSpPr/>
          <p:nvPr userDrawn="1"/>
        </p:nvGrpSpPr>
        <p:grpSpPr>
          <a:xfrm>
            <a:off x="-3101342" y="3329475"/>
            <a:ext cx="3018791" cy="1227735"/>
            <a:chOff x="-460208" y="32235"/>
            <a:chExt cx="377657" cy="1227735"/>
          </a:xfrm>
        </p:grpSpPr>
        <p:cxnSp>
          <p:nvCxnSpPr>
            <p:cNvPr id="164" name="Straight Connector 163"/>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65" name="Straight Connector 164"/>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166" name="Group 165"/>
          <p:cNvGrpSpPr/>
          <p:nvPr userDrawn="1"/>
        </p:nvGrpSpPr>
        <p:grpSpPr>
          <a:xfrm>
            <a:off x="-3101342" y="4680750"/>
            <a:ext cx="3018791" cy="729450"/>
            <a:chOff x="-460208" y="32235"/>
            <a:chExt cx="377657" cy="729450"/>
          </a:xfrm>
        </p:grpSpPr>
        <p:cxnSp>
          <p:nvCxnSpPr>
            <p:cNvPr id="167" name="Straight Connector 166"/>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68" name="Straight Connector 167"/>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169" name="Group 168"/>
          <p:cNvGrpSpPr/>
          <p:nvPr userDrawn="1"/>
        </p:nvGrpSpPr>
        <p:grpSpPr>
          <a:xfrm>
            <a:off x="-3101342" y="5619202"/>
            <a:ext cx="3018791" cy="282149"/>
            <a:chOff x="-460208" y="479536"/>
            <a:chExt cx="377657" cy="282149"/>
          </a:xfrm>
        </p:grpSpPr>
        <p:cxnSp>
          <p:nvCxnSpPr>
            <p:cNvPr id="170" name="Straight Connector 169"/>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71" name="Straight Connector 170"/>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72" name="Rectangle 104"/>
          <p:cNvSpPr>
            <a:spLocks noChangeArrowheads="1"/>
          </p:cNvSpPr>
          <p:nvPr userDrawn="1"/>
        </p:nvSpPr>
        <p:spPr bwMode="gray">
          <a:xfrm flipH="1">
            <a:off x="-3101345" y="5908482"/>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LOCATION, DATE (ONE LINE)</a:t>
            </a:r>
          </a:p>
        </p:txBody>
      </p:sp>
      <p:grpSp>
        <p:nvGrpSpPr>
          <p:cNvPr id="173" name="Group 172"/>
          <p:cNvGrpSpPr/>
          <p:nvPr userDrawn="1"/>
        </p:nvGrpSpPr>
        <p:grpSpPr>
          <a:xfrm>
            <a:off x="-3101342" y="5908483"/>
            <a:ext cx="3018791" cy="282149"/>
            <a:chOff x="-460208" y="479536"/>
            <a:chExt cx="377657" cy="282149"/>
          </a:xfrm>
        </p:grpSpPr>
        <p:cxnSp>
          <p:nvCxnSpPr>
            <p:cNvPr id="174" name="Straight Connector 173"/>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75" name="Straight Connector 174"/>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101" name="Group 100"/>
          <p:cNvGrpSpPr/>
          <p:nvPr userDrawn="1"/>
        </p:nvGrpSpPr>
        <p:grpSpPr>
          <a:xfrm>
            <a:off x="12263437" y="3542534"/>
            <a:ext cx="3681703" cy="2424674"/>
            <a:chOff x="12263437" y="3542534"/>
            <a:chExt cx="3681703" cy="2424674"/>
          </a:xfrm>
        </p:grpSpPr>
        <p:sp>
          <p:nvSpPr>
            <p:cNvPr id="102"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dirty="0"/>
            </a:p>
          </p:txBody>
        </p:sp>
        <p:sp>
          <p:nvSpPr>
            <p:cNvPr id="103" name="Rectangle 102"/>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dirty="0">
                  <a:solidFill>
                    <a:schemeClr val="tx1"/>
                  </a:solidFill>
                  <a:latin typeface="+mj-lt"/>
                </a:rPr>
                <a:t>CROP PICTURE</a:t>
              </a:r>
            </a:p>
            <a:p>
              <a:pPr algn="l"/>
              <a:r>
                <a:rPr lang="en-GB" sz="1000" b="0" i="0" noProof="0" dirty="0">
                  <a:solidFill>
                    <a:schemeClr val="tx1"/>
                  </a:solidFill>
                </a:rPr>
                <a:t>Select picture &gt; click</a:t>
              </a:r>
              <a:r>
                <a:rPr lang="en-GB" sz="1000" b="0" i="0" baseline="0" noProof="0" dirty="0">
                  <a:solidFill>
                    <a:schemeClr val="tx1"/>
                  </a:solidFill>
                </a:rPr>
                <a:t> on tab </a:t>
              </a:r>
              <a:r>
                <a:rPr lang="en-GB" sz="1000" b="1" i="0" baseline="0" noProof="0" dirty="0">
                  <a:solidFill>
                    <a:schemeClr val="tx1"/>
                  </a:solidFill>
                </a:rPr>
                <a:t>“Picture Tools”</a:t>
              </a:r>
              <a:r>
                <a:rPr lang="en-GB" sz="1000" b="0" i="0" baseline="0" noProof="0" dirty="0">
                  <a:solidFill>
                    <a:schemeClr val="tx1"/>
                  </a:solidFill>
                </a:rPr>
                <a:t> &gt; </a:t>
              </a:r>
              <a:r>
                <a:rPr lang="en-GB" sz="1000" b="1" i="0" baseline="0" noProof="0" dirty="0">
                  <a:solidFill>
                    <a:schemeClr val="tx1"/>
                  </a:solidFill>
                </a:rPr>
                <a:t>“Format”</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noProof="0" dirty="0">
                  <a:solidFill>
                    <a:schemeClr val="tx1"/>
                  </a:solidFill>
                </a:rPr>
                <a:t>Click</a:t>
              </a:r>
              <a:r>
                <a:rPr lang="en-GB" sz="1000" b="0" i="0" baseline="0" noProof="0" dirty="0">
                  <a:solidFill>
                    <a:schemeClr val="tx1"/>
                  </a:solidFill>
                </a:rPr>
                <a:t> on the icon above </a:t>
              </a:r>
              <a:r>
                <a:rPr lang="en-GB" sz="1000" b="1" i="0" baseline="0" noProof="0" dirty="0">
                  <a:solidFill>
                    <a:schemeClr val="tx1"/>
                  </a:solidFill>
                </a:rPr>
                <a:t>“Crop”</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baseline="0" noProof="0" dirty="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dirty="0">
                  <a:solidFill>
                    <a:schemeClr val="tx1"/>
                  </a:solidFill>
                </a:rPr>
                <a:t>Use the </a:t>
              </a:r>
              <a:r>
                <a:rPr lang="en-GB" sz="1000" b="1" i="0" noProof="0" dirty="0">
                  <a:solidFill>
                    <a:schemeClr val="tx1"/>
                  </a:solidFill>
                </a:rPr>
                <a:t>“circular scale icon” </a:t>
              </a:r>
              <a:r>
                <a:rPr lang="en-GB" sz="1000" b="0" i="0" noProof="0" dirty="0">
                  <a:solidFill>
                    <a:schemeClr val="tx1"/>
                  </a:solidFill>
                </a:rPr>
                <a:t>to scale your picture within the cropped region.</a:t>
              </a:r>
            </a:p>
            <a:p>
              <a:pPr algn="l"/>
              <a:endParaRPr lang="en-GB" sz="1000" b="0" i="0" noProof="0" dirty="0">
                <a:solidFill>
                  <a:schemeClr val="tx1"/>
                </a:solidFill>
              </a:endParaRPr>
            </a:p>
            <a:p>
              <a:pPr algn="l"/>
              <a:endParaRPr lang="en-GB" sz="1000" b="0" i="0" noProof="0" dirty="0">
                <a:solidFill>
                  <a:schemeClr val="tx1"/>
                </a:solidFill>
              </a:endParaRPr>
            </a:p>
          </p:txBody>
        </p:sp>
        <p:pic>
          <p:nvPicPr>
            <p:cNvPr id="104" name="Picture 103"/>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105" name="Picture 104"/>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106" name="Picture 105"/>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07" name="Picture 106"/>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08" name="Group 107"/>
            <p:cNvGrpSpPr/>
            <p:nvPr userDrawn="1"/>
          </p:nvGrpSpPr>
          <p:grpSpPr>
            <a:xfrm>
              <a:off x="14367592" y="4149392"/>
              <a:ext cx="511967" cy="758182"/>
              <a:chOff x="14093278" y="4121452"/>
              <a:chExt cx="511967" cy="758182"/>
            </a:xfrm>
          </p:grpSpPr>
          <p:pic>
            <p:nvPicPr>
              <p:cNvPr id="112" name="Picture 111"/>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76" name="Rectangle 175"/>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cxnSp>
          <p:nvCxnSpPr>
            <p:cNvPr id="109" name="Straight Arrow Connector 108"/>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Tree>
    <p:extLst>
      <p:ext uri="{BB962C8B-B14F-4D97-AF65-F5344CB8AC3E}">
        <p14:creationId xmlns:p14="http://schemas.microsoft.com/office/powerpoint/2010/main" val="260905006"/>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Question grey with logo">
    <p:spTree>
      <p:nvGrpSpPr>
        <p:cNvPr id="1" name=""/>
        <p:cNvGrpSpPr/>
        <p:nvPr/>
      </p:nvGrpSpPr>
      <p:grpSpPr>
        <a:xfrm>
          <a:off x="0" y="0"/>
          <a:ext cx="0" cy="0"/>
          <a:chOff x="0" y="0"/>
          <a:chExt cx="0" cy="0"/>
        </a:xfrm>
      </p:grpSpPr>
      <p:sp>
        <p:nvSpPr>
          <p:cNvPr id="144"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dirty="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dirty="0" err="1">
              <a:solidFill>
                <a:schemeClr val="tx1"/>
              </a:solidFill>
            </a:endParaRPr>
          </a:p>
        </p:txBody>
      </p:sp>
      <p:sp>
        <p:nvSpPr>
          <p:cNvPr id="31" name="Rectangle 30"/>
          <p:cNvSpPr/>
          <p:nvPr userDrawn="1"/>
        </p:nvSpPr>
        <p:spPr>
          <a:xfrm>
            <a:off x="6096000"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dirty="0" err="1">
              <a:solidFill>
                <a:schemeClr val="tx1"/>
              </a:solidFill>
            </a:endParaRPr>
          </a:p>
        </p:txBody>
      </p:sp>
      <p:sp>
        <p:nvSpPr>
          <p:cNvPr id="27"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tx2"/>
                </a:solidFill>
              </a:defRPr>
            </a:lvl1pPr>
          </a:lstStyle>
          <a:p>
            <a:pPr lvl="0"/>
            <a:r>
              <a:rPr lang="en-GB" noProof="0" dirty="0"/>
              <a:t>Click to edit Name or Subtitle </a:t>
            </a:r>
          </a:p>
        </p:txBody>
      </p:sp>
      <p:grpSp>
        <p:nvGrpSpPr>
          <p:cNvPr id="62" name="Group 61"/>
          <p:cNvGrpSpPr/>
          <p:nvPr userDrawn="1"/>
        </p:nvGrpSpPr>
        <p:grpSpPr>
          <a:xfrm>
            <a:off x="6924883" y="2485894"/>
            <a:ext cx="4169881" cy="1760986"/>
            <a:chOff x="12638090" y="1376363"/>
            <a:chExt cx="3984627" cy="1682751"/>
          </a:xfrm>
          <a:solidFill>
            <a:schemeClr val="bg1"/>
          </a:solidFill>
        </p:grpSpPr>
        <p:sp>
          <p:nvSpPr>
            <p:cNvPr id="63"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4" name="Oval 63"/>
            <p:cNvSpPr>
              <a:spLocks noChangeArrowheads="1"/>
            </p:cNvSpPr>
            <p:nvPr/>
          </p:nvSpPr>
          <p:spPr bwMode="auto">
            <a:xfrm>
              <a:off x="13134978" y="1836738"/>
              <a:ext cx="352425" cy="355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5" name="Rectangle 64"/>
            <p:cNvSpPr>
              <a:spLocks noChangeArrowheads="1"/>
            </p:cNvSpPr>
            <p:nvPr/>
          </p:nvSpPr>
          <p:spPr bwMode="auto">
            <a:xfrm>
              <a:off x="14266866" y="1590676"/>
              <a:ext cx="134938" cy="534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6"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7"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8"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9"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0"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1"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2"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3"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4"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5"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6"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7"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8"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9" name="Rectangle 78"/>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0"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1"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2"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3"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4"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5"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6"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7"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8"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9"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90"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grpSp>
        <p:nvGrpSpPr>
          <p:cNvPr id="110" name="Group 109"/>
          <p:cNvGrpSpPr/>
          <p:nvPr userDrawn="1"/>
        </p:nvGrpSpPr>
        <p:grpSpPr>
          <a:xfrm>
            <a:off x="12263438" y="0"/>
            <a:ext cx="3681702" cy="3436620"/>
            <a:chOff x="12263438" y="0"/>
            <a:chExt cx="3681702" cy="3436620"/>
          </a:xfrm>
        </p:grpSpPr>
        <p:sp>
          <p:nvSpPr>
            <p:cNvPr id="111"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dirty="0">
                <a:solidFill>
                  <a:schemeClr val="tx1"/>
                </a:solidFill>
              </a:endParaRPr>
            </a:p>
          </p:txBody>
        </p:sp>
        <p:sp>
          <p:nvSpPr>
            <p:cNvPr id="112"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3"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Grey </a:t>
              </a:r>
            </a:p>
            <a:p>
              <a:pPr>
                <a:lnSpc>
                  <a:spcPct val="50000"/>
                </a:lnSpc>
                <a:spcBef>
                  <a:spcPct val="20000"/>
                </a:spcBef>
                <a:spcAft>
                  <a:spcPct val="20000"/>
                </a:spcAft>
              </a:pPr>
              <a:r>
                <a:rPr lang="en-GB" altLang="en-US" sz="1000" dirty="0">
                  <a:solidFill>
                    <a:schemeClr val="tx1"/>
                  </a:solidFill>
                </a:rPr>
                <a:t>RGB = 244, 244, 244</a:t>
              </a:r>
            </a:p>
          </p:txBody>
        </p:sp>
        <p:sp>
          <p:nvSpPr>
            <p:cNvPr id="114"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5"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Text Colour</a:t>
              </a:r>
            </a:p>
            <a:p>
              <a:pPr>
                <a:lnSpc>
                  <a:spcPct val="50000"/>
                </a:lnSpc>
                <a:spcBef>
                  <a:spcPct val="20000"/>
                </a:spcBef>
                <a:spcAft>
                  <a:spcPct val="20000"/>
                </a:spcAft>
              </a:pPr>
              <a:r>
                <a:rPr lang="en-GB" altLang="en-US" sz="1000" dirty="0">
                  <a:solidFill>
                    <a:schemeClr val="tx1"/>
                  </a:solidFill>
                </a:rPr>
                <a:t>RGB = 112, 111, 111</a:t>
              </a:r>
            </a:p>
          </p:txBody>
        </p:sp>
        <p:sp>
          <p:nvSpPr>
            <p:cNvPr id="116"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chemeClr val="tx1"/>
                  </a:solidFill>
                  <a:latin typeface="+mj-lt"/>
                </a:rPr>
                <a:t>COLOUR GUIDELINES</a:t>
              </a:r>
            </a:p>
          </p:txBody>
        </p:sp>
        <p:sp>
          <p:nvSpPr>
            <p:cNvPr id="117"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18"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2</a:t>
              </a:r>
            </a:p>
            <a:p>
              <a:pPr>
                <a:lnSpc>
                  <a:spcPct val="50000"/>
                </a:lnSpc>
                <a:spcBef>
                  <a:spcPct val="20000"/>
                </a:spcBef>
                <a:spcAft>
                  <a:spcPct val="20000"/>
                </a:spcAft>
              </a:pPr>
              <a:r>
                <a:rPr lang="en-GB" altLang="en-US" sz="1000" dirty="0">
                  <a:solidFill>
                    <a:schemeClr val="tx1"/>
                  </a:solidFill>
                </a:rPr>
                <a:t>RGB = 0, 105, 180</a:t>
              </a:r>
            </a:p>
          </p:txBody>
        </p:sp>
        <p:sp>
          <p:nvSpPr>
            <p:cNvPr id="119"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0"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4</a:t>
              </a:r>
            </a:p>
            <a:p>
              <a:pPr>
                <a:lnSpc>
                  <a:spcPct val="50000"/>
                </a:lnSpc>
                <a:spcBef>
                  <a:spcPct val="20000"/>
                </a:spcBef>
                <a:spcAft>
                  <a:spcPct val="20000"/>
                </a:spcAft>
              </a:pPr>
              <a:r>
                <a:rPr lang="en-GB" altLang="en-US" sz="1000" dirty="0">
                  <a:solidFill>
                    <a:schemeClr val="tx1"/>
                  </a:solidFill>
                </a:rPr>
                <a:t>RGB = 0, 149, 219 </a:t>
              </a:r>
            </a:p>
          </p:txBody>
        </p:sp>
        <p:sp>
          <p:nvSpPr>
            <p:cNvPr id="121"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SECONDARY COLOURS (SC)</a:t>
              </a:r>
            </a:p>
          </p:txBody>
        </p:sp>
        <p:sp>
          <p:nvSpPr>
            <p:cNvPr id="122"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3"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Levi 9 Blue </a:t>
              </a:r>
            </a:p>
            <a:p>
              <a:pPr>
                <a:lnSpc>
                  <a:spcPct val="50000"/>
                </a:lnSpc>
                <a:spcBef>
                  <a:spcPct val="20000"/>
                </a:spcBef>
                <a:spcAft>
                  <a:spcPct val="20000"/>
                </a:spcAft>
              </a:pPr>
              <a:r>
                <a:rPr lang="en-GB" altLang="en-US" sz="1000" dirty="0">
                  <a:solidFill>
                    <a:schemeClr val="tx1"/>
                  </a:solidFill>
                </a:rPr>
                <a:t>RGB =20, 52, 160</a:t>
              </a:r>
            </a:p>
          </p:txBody>
        </p:sp>
        <p:sp>
          <p:nvSpPr>
            <p:cNvPr id="124"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5"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White </a:t>
              </a:r>
            </a:p>
            <a:p>
              <a:pPr>
                <a:lnSpc>
                  <a:spcPct val="50000"/>
                </a:lnSpc>
                <a:spcBef>
                  <a:spcPct val="20000"/>
                </a:spcBef>
                <a:spcAft>
                  <a:spcPct val="20000"/>
                </a:spcAft>
              </a:pPr>
              <a:r>
                <a:rPr lang="en-GB" altLang="en-US" sz="1000" dirty="0">
                  <a:solidFill>
                    <a:schemeClr val="tx1"/>
                  </a:solidFill>
                </a:rPr>
                <a:t>RGB = 255, 255, 255</a:t>
              </a:r>
            </a:p>
          </p:txBody>
        </p:sp>
        <p:sp>
          <p:nvSpPr>
            <p:cNvPr id="126"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27"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1 </a:t>
              </a:r>
            </a:p>
            <a:p>
              <a:pPr>
                <a:lnSpc>
                  <a:spcPct val="50000"/>
                </a:lnSpc>
                <a:spcBef>
                  <a:spcPct val="20000"/>
                </a:spcBef>
                <a:spcAft>
                  <a:spcPct val="20000"/>
                </a:spcAft>
              </a:pPr>
              <a:r>
                <a:rPr lang="en-GB" altLang="en-US" sz="1000" dirty="0">
                  <a:solidFill>
                    <a:schemeClr val="tx1"/>
                  </a:solidFill>
                </a:rPr>
                <a:t>RGB = 0, 79, 159</a:t>
              </a:r>
            </a:p>
          </p:txBody>
        </p:sp>
        <p:sp>
          <p:nvSpPr>
            <p:cNvPr id="128"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29"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3 </a:t>
              </a:r>
            </a:p>
            <a:p>
              <a:pPr>
                <a:lnSpc>
                  <a:spcPct val="50000"/>
                </a:lnSpc>
                <a:spcBef>
                  <a:spcPct val="20000"/>
                </a:spcBef>
                <a:spcAft>
                  <a:spcPct val="20000"/>
                </a:spcAft>
              </a:pPr>
              <a:r>
                <a:rPr lang="en-GB" altLang="en-US" sz="1000" dirty="0">
                  <a:solidFill>
                    <a:schemeClr val="tx1"/>
                  </a:solidFill>
                </a:rPr>
                <a:t>RGB = 0, 128, 201</a:t>
              </a:r>
            </a:p>
          </p:txBody>
        </p:sp>
        <p:sp>
          <p:nvSpPr>
            <p:cNvPr id="130"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PRIMARY COLOURS (PC)</a:t>
              </a:r>
            </a:p>
          </p:txBody>
        </p:sp>
        <p:sp>
          <p:nvSpPr>
            <p:cNvPr id="131" name="Rectangle 130"/>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2" name="Rectangle 131"/>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Pale</a:t>
              </a:r>
            </a:p>
            <a:p>
              <a:pPr>
                <a:lnSpc>
                  <a:spcPct val="50000"/>
                </a:lnSpc>
                <a:spcBef>
                  <a:spcPct val="20000"/>
                </a:spcBef>
                <a:spcAft>
                  <a:spcPct val="20000"/>
                </a:spcAft>
              </a:pPr>
              <a:r>
                <a:rPr lang="en-GB" altLang="en-US" sz="1000" dirty="0">
                  <a:solidFill>
                    <a:schemeClr val="tx1"/>
                  </a:solidFill>
                </a:rPr>
                <a:t>RGB = 255, 210, 3</a:t>
              </a:r>
            </a:p>
          </p:txBody>
        </p:sp>
        <p:sp>
          <p:nvSpPr>
            <p:cNvPr id="133" name="Rectangle 132"/>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4" name="Rectangle 133"/>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Pink</a:t>
              </a:r>
            </a:p>
            <a:p>
              <a:pPr>
                <a:lnSpc>
                  <a:spcPct val="50000"/>
                </a:lnSpc>
                <a:spcBef>
                  <a:spcPct val="20000"/>
                </a:spcBef>
                <a:spcAft>
                  <a:spcPct val="20000"/>
                </a:spcAft>
              </a:pPr>
              <a:r>
                <a:rPr lang="en-GB" altLang="en-US" sz="1000" dirty="0">
                  <a:solidFill>
                    <a:schemeClr val="tx1"/>
                  </a:solidFill>
                </a:rPr>
                <a:t>RGB = 255, 125, 119 </a:t>
              </a:r>
            </a:p>
          </p:txBody>
        </p:sp>
        <p:sp>
          <p:nvSpPr>
            <p:cNvPr id="135" name="Rectangle 134"/>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TERTIARY COLOURS (TC)</a:t>
              </a:r>
            </a:p>
          </p:txBody>
        </p:sp>
        <p:sp>
          <p:nvSpPr>
            <p:cNvPr id="136"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37"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Yellow</a:t>
              </a:r>
            </a:p>
            <a:p>
              <a:pPr>
                <a:lnSpc>
                  <a:spcPct val="50000"/>
                </a:lnSpc>
                <a:spcBef>
                  <a:spcPct val="20000"/>
                </a:spcBef>
                <a:spcAft>
                  <a:spcPct val="20000"/>
                </a:spcAft>
              </a:pPr>
              <a:r>
                <a:rPr lang="en-GB" altLang="en-US" sz="1000" dirty="0">
                  <a:solidFill>
                    <a:schemeClr val="tx1"/>
                  </a:solidFill>
                </a:rPr>
                <a:t>RGB = 246, 255, 0</a:t>
              </a:r>
            </a:p>
          </p:txBody>
        </p:sp>
        <p:sp>
          <p:nvSpPr>
            <p:cNvPr id="138"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39"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Orange</a:t>
              </a:r>
            </a:p>
            <a:p>
              <a:pPr>
                <a:lnSpc>
                  <a:spcPct val="50000"/>
                </a:lnSpc>
                <a:spcBef>
                  <a:spcPct val="20000"/>
                </a:spcBef>
                <a:spcAft>
                  <a:spcPct val="20000"/>
                </a:spcAft>
              </a:pPr>
              <a:r>
                <a:rPr lang="en-GB" altLang="en-US" sz="1000" dirty="0">
                  <a:solidFill>
                    <a:schemeClr val="tx1"/>
                  </a:solidFill>
                </a:rPr>
                <a:t>RGB = 255, 102, 8</a:t>
              </a:r>
            </a:p>
          </p:txBody>
        </p:sp>
        <p:sp>
          <p:nvSpPr>
            <p:cNvPr id="140" name="Rectangle 139"/>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1" name="Rectangle 140"/>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Teal</a:t>
              </a:r>
            </a:p>
            <a:p>
              <a:pPr>
                <a:lnSpc>
                  <a:spcPct val="50000"/>
                </a:lnSpc>
                <a:spcBef>
                  <a:spcPct val="20000"/>
                </a:spcBef>
                <a:spcAft>
                  <a:spcPct val="20000"/>
                </a:spcAft>
              </a:pPr>
              <a:r>
                <a:rPr lang="en-GB" altLang="en-US" sz="1000" dirty="0">
                  <a:solidFill>
                    <a:schemeClr val="tx1"/>
                  </a:solidFill>
                </a:rPr>
                <a:t>RGB = 0, 152, 146</a:t>
              </a:r>
            </a:p>
          </p:txBody>
        </p:sp>
        <p:sp>
          <p:nvSpPr>
            <p:cNvPr id="142"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3"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Green</a:t>
              </a:r>
            </a:p>
            <a:p>
              <a:pPr>
                <a:lnSpc>
                  <a:spcPct val="50000"/>
                </a:lnSpc>
                <a:spcBef>
                  <a:spcPct val="20000"/>
                </a:spcBef>
                <a:spcAft>
                  <a:spcPct val="20000"/>
                </a:spcAft>
              </a:pPr>
              <a:r>
                <a:rPr lang="en-GB" altLang="en-US" sz="1000" dirty="0">
                  <a:solidFill>
                    <a:schemeClr val="tx1"/>
                  </a:solidFill>
                </a:rPr>
                <a:t>RGB = 0, 161, 58 </a:t>
              </a:r>
            </a:p>
          </p:txBody>
        </p:sp>
      </p:grpSp>
      <p:sp>
        <p:nvSpPr>
          <p:cNvPr id="93"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accent1"/>
                </a:solidFill>
              </a:defRPr>
            </a:lvl1pPr>
          </a:lstStyle>
          <a:p>
            <a:r>
              <a:rPr lang="en-GB" noProof="0" dirty="0"/>
              <a:t>Questions</a:t>
            </a:r>
          </a:p>
        </p:txBody>
      </p:sp>
      <p:sp>
        <p:nvSpPr>
          <p:cNvPr id="94"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NAME OR SUBTITLE HERE</a:t>
            </a:r>
          </a:p>
        </p:txBody>
      </p:sp>
      <p:sp>
        <p:nvSpPr>
          <p:cNvPr id="95" name="Rectangle 104"/>
          <p:cNvSpPr>
            <a:spLocks noChangeArrowheads="1"/>
          </p:cNvSpPr>
          <p:nvPr userDrawn="1"/>
        </p:nvSpPr>
        <p:spPr bwMode="gray">
          <a:xfrm flipH="1">
            <a:off x="-3101356" y="3119578"/>
            <a:ext cx="3018791" cy="5308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YOUR QUOTE IN MAXIMUM OF 1 LINE OF TEXT</a:t>
            </a:r>
          </a:p>
        </p:txBody>
      </p:sp>
      <p:grpSp>
        <p:nvGrpSpPr>
          <p:cNvPr id="96" name="Group 95"/>
          <p:cNvGrpSpPr/>
          <p:nvPr userDrawn="1"/>
        </p:nvGrpSpPr>
        <p:grpSpPr>
          <a:xfrm>
            <a:off x="-3101342" y="3119579"/>
            <a:ext cx="3018791" cy="522270"/>
            <a:chOff x="-460208" y="1245102"/>
            <a:chExt cx="377657" cy="522270"/>
          </a:xfrm>
        </p:grpSpPr>
        <p:cxnSp>
          <p:nvCxnSpPr>
            <p:cNvPr id="97" name="Straight Connector 96"/>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98" name="Straight Connector 97"/>
            <p:cNvCxnSpPr/>
            <p:nvPr userDrawn="1"/>
          </p:nvCxnSpPr>
          <p:spPr bwMode="gray">
            <a:xfrm flipH="1">
              <a:off x="-460208" y="1245102"/>
              <a:ext cx="377657" cy="0"/>
            </a:xfrm>
            <a:prstGeom prst="line">
              <a:avLst/>
            </a:prstGeom>
            <a:noFill/>
            <a:ln w="6350" cap="flat" cmpd="sng" algn="ctr">
              <a:solidFill>
                <a:srgbClr val="FF0000"/>
              </a:solidFill>
              <a:prstDash val="dash"/>
              <a:miter lim="800000"/>
            </a:ln>
            <a:effectLst/>
          </p:spPr>
        </p:cxnSp>
      </p:grpSp>
      <p:grpSp>
        <p:nvGrpSpPr>
          <p:cNvPr id="99" name="Group 98"/>
          <p:cNvGrpSpPr/>
          <p:nvPr userDrawn="1"/>
        </p:nvGrpSpPr>
        <p:grpSpPr>
          <a:xfrm>
            <a:off x="-3101342" y="3937800"/>
            <a:ext cx="3018791" cy="726649"/>
            <a:chOff x="-460208" y="479536"/>
            <a:chExt cx="377657" cy="726649"/>
          </a:xfrm>
        </p:grpSpPr>
        <p:cxnSp>
          <p:nvCxnSpPr>
            <p:cNvPr id="100" name="Straight Connector 99"/>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01" name="Straight Connector 100"/>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45" name="Title 1"/>
          <p:cNvSpPr txBox="1">
            <a:spLocks/>
          </p:cNvSpPr>
          <p:nvPr userDrawn="1"/>
        </p:nvSpPr>
        <p:spPr bwMode="gray">
          <a:xfrm>
            <a:off x="619172" y="1316161"/>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nl-NL" sz="19900" noProof="0" dirty="0">
                <a:solidFill>
                  <a:srgbClr val="D4D2D2"/>
                </a:solidFill>
              </a:rPr>
              <a:t>?</a:t>
            </a:r>
            <a:endParaRPr lang="en-GB" sz="19900" dirty="0">
              <a:solidFill>
                <a:srgbClr val="D4D2D2"/>
              </a:solidFill>
            </a:endParaRPr>
          </a:p>
        </p:txBody>
      </p:sp>
      <p:sp>
        <p:nvSpPr>
          <p:cNvPr id="146"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2072674366"/>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estion blue with image">
    <p:spTree>
      <p:nvGrpSpPr>
        <p:cNvPr id="1" name=""/>
        <p:cNvGrpSpPr/>
        <p:nvPr/>
      </p:nvGrpSpPr>
      <p:grpSpPr>
        <a:xfrm>
          <a:off x="0" y="0"/>
          <a:ext cx="0" cy="0"/>
          <a:chOff x="0" y="0"/>
          <a:chExt cx="0" cy="0"/>
        </a:xfrm>
      </p:grpSpPr>
      <p:sp>
        <p:nvSpPr>
          <p:cNvPr id="95"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dirty="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dirty="0" err="1">
              <a:solidFill>
                <a:schemeClr val="tx1"/>
              </a:solidFill>
            </a:endParaRPr>
          </a:p>
        </p:txBody>
      </p:sp>
      <p:sp>
        <p:nvSpPr>
          <p:cNvPr id="19" name="Picture Placeholder 10"/>
          <p:cNvSpPr>
            <a:spLocks noGrp="1"/>
          </p:cNvSpPr>
          <p:nvPr>
            <p:ph type="pic" sz="quarter" idx="19" hasCustomPrompt="1"/>
          </p:nvPr>
        </p:nvSpPr>
        <p:spPr bwMode="auto">
          <a:xfrm>
            <a:off x="6096000" y="333375"/>
            <a:ext cx="57610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dirty="0"/>
              <a:t>Click on icon left </a:t>
            </a:r>
            <a:br>
              <a:rPr lang="en-GB" dirty="0"/>
            </a:br>
            <a:r>
              <a:rPr lang="en-GB" dirty="0"/>
              <a:t>to insert picture </a:t>
            </a:r>
            <a:endParaRPr lang="nl-NL" dirty="0"/>
          </a:p>
        </p:txBody>
      </p:sp>
      <p:grpSp>
        <p:nvGrpSpPr>
          <p:cNvPr id="61" name="Group 60"/>
          <p:cNvGrpSpPr/>
          <p:nvPr userDrawn="1"/>
        </p:nvGrpSpPr>
        <p:grpSpPr>
          <a:xfrm>
            <a:off x="12263438" y="0"/>
            <a:ext cx="3681702" cy="3436620"/>
            <a:chOff x="12263438" y="0"/>
            <a:chExt cx="3681702" cy="3436620"/>
          </a:xfrm>
        </p:grpSpPr>
        <p:sp>
          <p:nvSpPr>
            <p:cNvPr id="62"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dirty="0">
                <a:solidFill>
                  <a:schemeClr val="tx1"/>
                </a:solidFill>
              </a:endParaRPr>
            </a:p>
          </p:txBody>
        </p:sp>
        <p:sp>
          <p:nvSpPr>
            <p:cNvPr id="63"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4"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Grey </a:t>
              </a:r>
            </a:p>
            <a:p>
              <a:pPr>
                <a:lnSpc>
                  <a:spcPct val="50000"/>
                </a:lnSpc>
                <a:spcBef>
                  <a:spcPct val="20000"/>
                </a:spcBef>
                <a:spcAft>
                  <a:spcPct val="20000"/>
                </a:spcAft>
              </a:pPr>
              <a:r>
                <a:rPr lang="en-GB" altLang="en-US" sz="1000" dirty="0">
                  <a:solidFill>
                    <a:schemeClr val="tx1"/>
                  </a:solidFill>
                </a:rPr>
                <a:t>RGB = 244, 244, 244</a:t>
              </a:r>
            </a:p>
          </p:txBody>
        </p:sp>
        <p:sp>
          <p:nvSpPr>
            <p:cNvPr id="65"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6"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Text Colour</a:t>
              </a:r>
            </a:p>
            <a:p>
              <a:pPr>
                <a:lnSpc>
                  <a:spcPct val="50000"/>
                </a:lnSpc>
                <a:spcBef>
                  <a:spcPct val="20000"/>
                </a:spcBef>
                <a:spcAft>
                  <a:spcPct val="20000"/>
                </a:spcAft>
              </a:pPr>
              <a:r>
                <a:rPr lang="en-GB" altLang="en-US" sz="1000" dirty="0">
                  <a:solidFill>
                    <a:schemeClr val="tx1"/>
                  </a:solidFill>
                </a:rPr>
                <a:t>RGB = 112, 111, 111</a:t>
              </a:r>
            </a:p>
          </p:txBody>
        </p:sp>
        <p:sp>
          <p:nvSpPr>
            <p:cNvPr id="67"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chemeClr val="tx1"/>
                  </a:solidFill>
                  <a:latin typeface="+mj-lt"/>
                </a:rPr>
                <a:t>COLOUR GUIDELINES</a:t>
              </a:r>
            </a:p>
          </p:txBody>
        </p:sp>
        <p:sp>
          <p:nvSpPr>
            <p:cNvPr id="68"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9"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2</a:t>
              </a:r>
            </a:p>
            <a:p>
              <a:pPr>
                <a:lnSpc>
                  <a:spcPct val="50000"/>
                </a:lnSpc>
                <a:spcBef>
                  <a:spcPct val="20000"/>
                </a:spcBef>
                <a:spcAft>
                  <a:spcPct val="20000"/>
                </a:spcAft>
              </a:pPr>
              <a:r>
                <a:rPr lang="en-GB" altLang="en-US" sz="1000" dirty="0">
                  <a:solidFill>
                    <a:schemeClr val="tx1"/>
                  </a:solidFill>
                </a:rPr>
                <a:t>RGB = 0, 105, 180</a:t>
              </a:r>
            </a:p>
          </p:txBody>
        </p:sp>
        <p:sp>
          <p:nvSpPr>
            <p:cNvPr id="70"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71"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4</a:t>
              </a:r>
            </a:p>
            <a:p>
              <a:pPr>
                <a:lnSpc>
                  <a:spcPct val="50000"/>
                </a:lnSpc>
                <a:spcBef>
                  <a:spcPct val="20000"/>
                </a:spcBef>
                <a:spcAft>
                  <a:spcPct val="20000"/>
                </a:spcAft>
              </a:pPr>
              <a:r>
                <a:rPr lang="en-GB" altLang="en-US" sz="1000" dirty="0">
                  <a:solidFill>
                    <a:schemeClr val="tx1"/>
                  </a:solidFill>
                </a:rPr>
                <a:t>RGB = 0, 149, 219 </a:t>
              </a:r>
            </a:p>
          </p:txBody>
        </p:sp>
        <p:sp>
          <p:nvSpPr>
            <p:cNvPr id="72"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SECONDARY COLOURS (SC)</a:t>
              </a:r>
            </a:p>
          </p:txBody>
        </p:sp>
        <p:sp>
          <p:nvSpPr>
            <p:cNvPr id="73"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4"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Levi 9 Blue </a:t>
              </a:r>
            </a:p>
            <a:p>
              <a:pPr>
                <a:lnSpc>
                  <a:spcPct val="50000"/>
                </a:lnSpc>
                <a:spcBef>
                  <a:spcPct val="20000"/>
                </a:spcBef>
                <a:spcAft>
                  <a:spcPct val="20000"/>
                </a:spcAft>
              </a:pPr>
              <a:r>
                <a:rPr lang="en-GB" altLang="en-US" sz="1000" dirty="0">
                  <a:solidFill>
                    <a:schemeClr val="tx1"/>
                  </a:solidFill>
                </a:rPr>
                <a:t>RGB =20, 52, 160</a:t>
              </a:r>
            </a:p>
          </p:txBody>
        </p:sp>
        <p:sp>
          <p:nvSpPr>
            <p:cNvPr id="75"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6"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White </a:t>
              </a:r>
            </a:p>
            <a:p>
              <a:pPr>
                <a:lnSpc>
                  <a:spcPct val="50000"/>
                </a:lnSpc>
                <a:spcBef>
                  <a:spcPct val="20000"/>
                </a:spcBef>
                <a:spcAft>
                  <a:spcPct val="20000"/>
                </a:spcAft>
              </a:pPr>
              <a:r>
                <a:rPr lang="en-GB" altLang="en-US" sz="1000" dirty="0">
                  <a:solidFill>
                    <a:schemeClr val="tx1"/>
                  </a:solidFill>
                </a:rPr>
                <a:t>RGB = 255, 255, 255</a:t>
              </a:r>
            </a:p>
          </p:txBody>
        </p:sp>
        <p:sp>
          <p:nvSpPr>
            <p:cNvPr id="77"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8"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1 </a:t>
              </a:r>
            </a:p>
            <a:p>
              <a:pPr>
                <a:lnSpc>
                  <a:spcPct val="50000"/>
                </a:lnSpc>
                <a:spcBef>
                  <a:spcPct val="20000"/>
                </a:spcBef>
                <a:spcAft>
                  <a:spcPct val="20000"/>
                </a:spcAft>
              </a:pPr>
              <a:r>
                <a:rPr lang="en-GB" altLang="en-US" sz="1000" dirty="0">
                  <a:solidFill>
                    <a:schemeClr val="tx1"/>
                  </a:solidFill>
                </a:rPr>
                <a:t>RGB = 0, 79, 159</a:t>
              </a:r>
            </a:p>
          </p:txBody>
        </p:sp>
        <p:sp>
          <p:nvSpPr>
            <p:cNvPr id="79"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80"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3 </a:t>
              </a:r>
            </a:p>
            <a:p>
              <a:pPr>
                <a:lnSpc>
                  <a:spcPct val="50000"/>
                </a:lnSpc>
                <a:spcBef>
                  <a:spcPct val="20000"/>
                </a:spcBef>
                <a:spcAft>
                  <a:spcPct val="20000"/>
                </a:spcAft>
              </a:pPr>
              <a:r>
                <a:rPr lang="en-GB" altLang="en-US" sz="1000" dirty="0">
                  <a:solidFill>
                    <a:schemeClr val="tx1"/>
                  </a:solidFill>
                </a:rPr>
                <a:t>RGB = 0, 128, 201</a:t>
              </a:r>
            </a:p>
          </p:txBody>
        </p:sp>
        <p:sp>
          <p:nvSpPr>
            <p:cNvPr id="81"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PRIMARY COLOURS (PC)</a:t>
              </a:r>
            </a:p>
          </p:txBody>
        </p:sp>
        <p:sp>
          <p:nvSpPr>
            <p:cNvPr id="82" name="Rectangle 81"/>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3" name="Rectangle 82"/>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Pale</a:t>
              </a:r>
            </a:p>
            <a:p>
              <a:pPr>
                <a:lnSpc>
                  <a:spcPct val="50000"/>
                </a:lnSpc>
                <a:spcBef>
                  <a:spcPct val="20000"/>
                </a:spcBef>
                <a:spcAft>
                  <a:spcPct val="20000"/>
                </a:spcAft>
              </a:pPr>
              <a:r>
                <a:rPr lang="en-GB" altLang="en-US" sz="1000" dirty="0">
                  <a:solidFill>
                    <a:schemeClr val="tx1"/>
                  </a:solidFill>
                </a:rPr>
                <a:t>RGB = 255, 210, 3</a:t>
              </a:r>
            </a:p>
          </p:txBody>
        </p:sp>
        <p:sp>
          <p:nvSpPr>
            <p:cNvPr id="84" name="Rectangle 83"/>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5" name="Rectangle 84"/>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Pink</a:t>
              </a:r>
            </a:p>
            <a:p>
              <a:pPr>
                <a:lnSpc>
                  <a:spcPct val="50000"/>
                </a:lnSpc>
                <a:spcBef>
                  <a:spcPct val="20000"/>
                </a:spcBef>
                <a:spcAft>
                  <a:spcPct val="20000"/>
                </a:spcAft>
              </a:pPr>
              <a:r>
                <a:rPr lang="en-GB" altLang="en-US" sz="1000" dirty="0">
                  <a:solidFill>
                    <a:schemeClr val="tx1"/>
                  </a:solidFill>
                </a:rPr>
                <a:t>RGB = 255, 125, 119 </a:t>
              </a:r>
            </a:p>
          </p:txBody>
        </p:sp>
        <p:sp>
          <p:nvSpPr>
            <p:cNvPr id="86" name="Rectangle 85"/>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TERTIARY COLOURS (TC)</a:t>
              </a:r>
            </a:p>
          </p:txBody>
        </p:sp>
        <p:sp>
          <p:nvSpPr>
            <p:cNvPr id="87"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8"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Yellow</a:t>
              </a:r>
            </a:p>
            <a:p>
              <a:pPr>
                <a:lnSpc>
                  <a:spcPct val="50000"/>
                </a:lnSpc>
                <a:spcBef>
                  <a:spcPct val="20000"/>
                </a:spcBef>
                <a:spcAft>
                  <a:spcPct val="20000"/>
                </a:spcAft>
              </a:pPr>
              <a:r>
                <a:rPr lang="en-GB" altLang="en-US" sz="1000" dirty="0">
                  <a:solidFill>
                    <a:schemeClr val="tx1"/>
                  </a:solidFill>
                </a:rPr>
                <a:t>RGB = 246, 255, 0</a:t>
              </a:r>
            </a:p>
          </p:txBody>
        </p:sp>
        <p:sp>
          <p:nvSpPr>
            <p:cNvPr id="89"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90"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Orange</a:t>
              </a:r>
            </a:p>
            <a:p>
              <a:pPr>
                <a:lnSpc>
                  <a:spcPct val="50000"/>
                </a:lnSpc>
                <a:spcBef>
                  <a:spcPct val="20000"/>
                </a:spcBef>
                <a:spcAft>
                  <a:spcPct val="20000"/>
                </a:spcAft>
              </a:pPr>
              <a:r>
                <a:rPr lang="en-GB" altLang="en-US" sz="1000" dirty="0">
                  <a:solidFill>
                    <a:schemeClr val="tx1"/>
                  </a:solidFill>
                </a:rPr>
                <a:t>RGB = 255, 102, 8</a:t>
              </a:r>
            </a:p>
          </p:txBody>
        </p:sp>
        <p:sp>
          <p:nvSpPr>
            <p:cNvPr id="91" name="Rectangle 90"/>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92" name="Rectangle 91"/>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Teal</a:t>
              </a:r>
            </a:p>
            <a:p>
              <a:pPr>
                <a:lnSpc>
                  <a:spcPct val="50000"/>
                </a:lnSpc>
                <a:spcBef>
                  <a:spcPct val="20000"/>
                </a:spcBef>
                <a:spcAft>
                  <a:spcPct val="20000"/>
                </a:spcAft>
              </a:pPr>
              <a:r>
                <a:rPr lang="en-GB" altLang="en-US" sz="1000" dirty="0">
                  <a:solidFill>
                    <a:schemeClr val="tx1"/>
                  </a:solidFill>
                </a:rPr>
                <a:t>RGB = 0, 152, 146</a:t>
              </a:r>
            </a:p>
          </p:txBody>
        </p:sp>
        <p:sp>
          <p:nvSpPr>
            <p:cNvPr id="93"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4"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Green</a:t>
              </a:r>
            </a:p>
            <a:p>
              <a:pPr>
                <a:lnSpc>
                  <a:spcPct val="50000"/>
                </a:lnSpc>
                <a:spcBef>
                  <a:spcPct val="20000"/>
                </a:spcBef>
                <a:spcAft>
                  <a:spcPct val="20000"/>
                </a:spcAft>
              </a:pPr>
              <a:r>
                <a:rPr lang="en-GB" altLang="en-US" sz="1000" dirty="0">
                  <a:solidFill>
                    <a:schemeClr val="tx1"/>
                  </a:solidFill>
                </a:rPr>
                <a:t>RGB = 0, 161, 58 </a:t>
              </a:r>
            </a:p>
          </p:txBody>
        </p:sp>
      </p:grpSp>
      <p:sp>
        <p:nvSpPr>
          <p:cNvPr id="96"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bg1"/>
                </a:solidFill>
              </a:defRPr>
            </a:lvl1pPr>
          </a:lstStyle>
          <a:p>
            <a:pPr lvl="0"/>
            <a:r>
              <a:rPr lang="en-GB" noProof="0" dirty="0"/>
              <a:t>Click to edit Name or Subtitle</a:t>
            </a:r>
          </a:p>
        </p:txBody>
      </p:sp>
      <p:sp>
        <p:nvSpPr>
          <p:cNvPr id="97" name="Title 1"/>
          <p:cNvSpPr txBox="1">
            <a:spLocks/>
          </p:cNvSpPr>
          <p:nvPr userDrawn="1"/>
        </p:nvSpPr>
        <p:spPr bwMode="gray">
          <a:xfrm>
            <a:off x="619172" y="1316161"/>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nl-NL" sz="19900" noProof="0" dirty="0">
                <a:solidFill>
                  <a:schemeClr val="accent4"/>
                </a:solidFill>
              </a:rPr>
              <a:t>?</a:t>
            </a:r>
            <a:endParaRPr lang="en-GB" sz="19900" dirty="0">
              <a:solidFill>
                <a:schemeClr val="accent4"/>
              </a:solidFill>
            </a:endParaRPr>
          </a:p>
        </p:txBody>
      </p:sp>
      <p:sp>
        <p:nvSpPr>
          <p:cNvPr id="98"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bg1"/>
                </a:solidFill>
              </a:defRPr>
            </a:lvl1pPr>
          </a:lstStyle>
          <a:p>
            <a:r>
              <a:rPr lang="en-GB" noProof="0" dirty="0"/>
              <a:t>Questions</a:t>
            </a:r>
          </a:p>
        </p:txBody>
      </p:sp>
      <p:sp>
        <p:nvSpPr>
          <p:cNvPr id="99"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NAME OR SUBTITLE HERE</a:t>
            </a:r>
          </a:p>
        </p:txBody>
      </p:sp>
      <p:sp>
        <p:nvSpPr>
          <p:cNvPr id="100" name="Rectangle 104"/>
          <p:cNvSpPr>
            <a:spLocks noChangeArrowheads="1"/>
          </p:cNvSpPr>
          <p:nvPr userDrawn="1"/>
        </p:nvSpPr>
        <p:spPr bwMode="gray">
          <a:xfrm flipH="1">
            <a:off x="-3101356" y="3119578"/>
            <a:ext cx="3018791" cy="5308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YOUR QUOTE IN MAXIMUM OF 1 LINE OF TEXT</a:t>
            </a:r>
          </a:p>
        </p:txBody>
      </p:sp>
      <p:grpSp>
        <p:nvGrpSpPr>
          <p:cNvPr id="101" name="Group 100"/>
          <p:cNvGrpSpPr/>
          <p:nvPr userDrawn="1"/>
        </p:nvGrpSpPr>
        <p:grpSpPr>
          <a:xfrm>
            <a:off x="-3101342" y="3119579"/>
            <a:ext cx="3018791" cy="522270"/>
            <a:chOff x="-460208" y="1245102"/>
            <a:chExt cx="377657" cy="522270"/>
          </a:xfrm>
        </p:grpSpPr>
        <p:cxnSp>
          <p:nvCxnSpPr>
            <p:cNvPr id="102" name="Straight Connector 101"/>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103" name="Straight Connector 102"/>
            <p:cNvCxnSpPr/>
            <p:nvPr userDrawn="1"/>
          </p:nvCxnSpPr>
          <p:spPr bwMode="gray">
            <a:xfrm flipH="1">
              <a:off x="-460208" y="1245102"/>
              <a:ext cx="377657" cy="0"/>
            </a:xfrm>
            <a:prstGeom prst="line">
              <a:avLst/>
            </a:prstGeom>
            <a:noFill/>
            <a:ln w="6350" cap="flat" cmpd="sng" algn="ctr">
              <a:solidFill>
                <a:srgbClr val="FF0000"/>
              </a:solidFill>
              <a:prstDash val="dash"/>
              <a:miter lim="800000"/>
            </a:ln>
            <a:effectLst/>
          </p:spPr>
        </p:cxnSp>
      </p:grpSp>
      <p:grpSp>
        <p:nvGrpSpPr>
          <p:cNvPr id="104" name="Group 103"/>
          <p:cNvGrpSpPr/>
          <p:nvPr userDrawn="1"/>
        </p:nvGrpSpPr>
        <p:grpSpPr>
          <a:xfrm>
            <a:off x="-3101342" y="3937800"/>
            <a:ext cx="3018791" cy="726649"/>
            <a:chOff x="-460208" y="479536"/>
            <a:chExt cx="377657" cy="726649"/>
          </a:xfrm>
        </p:grpSpPr>
        <p:cxnSp>
          <p:nvCxnSpPr>
            <p:cNvPr id="105" name="Straight Connector 104"/>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06" name="Straight Connector 105"/>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07"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dirty="0"/>
          </a:p>
        </p:txBody>
      </p:sp>
      <p:grpSp>
        <p:nvGrpSpPr>
          <p:cNvPr id="108" name="Group 107"/>
          <p:cNvGrpSpPr/>
          <p:nvPr userDrawn="1"/>
        </p:nvGrpSpPr>
        <p:grpSpPr>
          <a:xfrm>
            <a:off x="12263437" y="3542534"/>
            <a:ext cx="3681703" cy="2424674"/>
            <a:chOff x="12263437" y="3542534"/>
            <a:chExt cx="3681703" cy="2424674"/>
          </a:xfrm>
        </p:grpSpPr>
        <p:sp>
          <p:nvSpPr>
            <p:cNvPr id="122"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dirty="0"/>
            </a:p>
          </p:txBody>
        </p:sp>
        <p:sp>
          <p:nvSpPr>
            <p:cNvPr id="123" name="Rectangle 122"/>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dirty="0">
                  <a:solidFill>
                    <a:schemeClr val="tx1"/>
                  </a:solidFill>
                  <a:latin typeface="+mj-lt"/>
                </a:rPr>
                <a:t>CROP PICTURE</a:t>
              </a:r>
            </a:p>
            <a:p>
              <a:pPr algn="l"/>
              <a:r>
                <a:rPr lang="en-GB" sz="1000" b="0" i="0" noProof="0" dirty="0">
                  <a:solidFill>
                    <a:schemeClr val="tx1"/>
                  </a:solidFill>
                </a:rPr>
                <a:t>Select picture &gt; click</a:t>
              </a:r>
              <a:r>
                <a:rPr lang="en-GB" sz="1000" b="0" i="0" baseline="0" noProof="0" dirty="0">
                  <a:solidFill>
                    <a:schemeClr val="tx1"/>
                  </a:solidFill>
                </a:rPr>
                <a:t> on tab </a:t>
              </a:r>
              <a:r>
                <a:rPr lang="en-GB" sz="1000" b="1" i="0" baseline="0" noProof="0" dirty="0">
                  <a:solidFill>
                    <a:schemeClr val="tx1"/>
                  </a:solidFill>
                </a:rPr>
                <a:t>“Picture Tools”</a:t>
              </a:r>
              <a:r>
                <a:rPr lang="en-GB" sz="1000" b="0" i="0" baseline="0" noProof="0" dirty="0">
                  <a:solidFill>
                    <a:schemeClr val="tx1"/>
                  </a:solidFill>
                </a:rPr>
                <a:t> &gt; </a:t>
              </a:r>
              <a:r>
                <a:rPr lang="en-GB" sz="1000" b="1" i="0" baseline="0" noProof="0" dirty="0">
                  <a:solidFill>
                    <a:schemeClr val="tx1"/>
                  </a:solidFill>
                </a:rPr>
                <a:t>“Format”</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noProof="0" dirty="0">
                  <a:solidFill>
                    <a:schemeClr val="tx1"/>
                  </a:solidFill>
                </a:rPr>
                <a:t>Click</a:t>
              </a:r>
              <a:r>
                <a:rPr lang="en-GB" sz="1000" b="0" i="0" baseline="0" noProof="0" dirty="0">
                  <a:solidFill>
                    <a:schemeClr val="tx1"/>
                  </a:solidFill>
                </a:rPr>
                <a:t> on the icon above </a:t>
              </a:r>
              <a:r>
                <a:rPr lang="en-GB" sz="1000" b="1" i="0" baseline="0" noProof="0" dirty="0">
                  <a:solidFill>
                    <a:schemeClr val="tx1"/>
                  </a:solidFill>
                </a:rPr>
                <a:t>“Crop”</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baseline="0" noProof="0" dirty="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dirty="0">
                  <a:solidFill>
                    <a:schemeClr val="tx1"/>
                  </a:solidFill>
                </a:rPr>
                <a:t>Use the </a:t>
              </a:r>
              <a:r>
                <a:rPr lang="en-GB" sz="1000" b="1" i="0" noProof="0" dirty="0">
                  <a:solidFill>
                    <a:schemeClr val="tx1"/>
                  </a:solidFill>
                </a:rPr>
                <a:t>“circular scale icon” </a:t>
              </a:r>
              <a:r>
                <a:rPr lang="en-GB" sz="1000" b="0" i="0" noProof="0" dirty="0">
                  <a:solidFill>
                    <a:schemeClr val="tx1"/>
                  </a:solidFill>
                </a:rPr>
                <a:t>to scale your picture within the cropped region.</a:t>
              </a:r>
            </a:p>
            <a:p>
              <a:pPr algn="l"/>
              <a:endParaRPr lang="en-GB" sz="1000" b="0" i="0" noProof="0" dirty="0">
                <a:solidFill>
                  <a:schemeClr val="tx1"/>
                </a:solidFill>
              </a:endParaRPr>
            </a:p>
            <a:p>
              <a:pPr algn="l"/>
              <a:endParaRPr lang="en-GB" sz="1000" b="0" i="0" noProof="0" dirty="0">
                <a:solidFill>
                  <a:schemeClr val="tx1"/>
                </a:solidFill>
              </a:endParaRPr>
            </a:p>
          </p:txBody>
        </p:sp>
        <p:pic>
          <p:nvPicPr>
            <p:cNvPr id="124" name="Picture 123"/>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125" name="Picture 124"/>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126" name="Picture 125"/>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27" name="Picture 126"/>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28" name="Group 127"/>
            <p:cNvGrpSpPr/>
            <p:nvPr userDrawn="1"/>
          </p:nvGrpSpPr>
          <p:grpSpPr>
            <a:xfrm>
              <a:off x="14367592" y="4149392"/>
              <a:ext cx="511967" cy="758182"/>
              <a:chOff x="14093278" y="4121452"/>
              <a:chExt cx="511967" cy="758182"/>
            </a:xfrm>
          </p:grpSpPr>
          <p:pic>
            <p:nvPicPr>
              <p:cNvPr id="132" name="Picture 131"/>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33" name="Rectangle 132"/>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cxnSp>
          <p:nvCxnSpPr>
            <p:cNvPr id="129" name="Straight Arrow Connector 128"/>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Oval 130"/>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Tree>
    <p:extLst>
      <p:ext uri="{BB962C8B-B14F-4D97-AF65-F5344CB8AC3E}">
        <p14:creationId xmlns:p14="http://schemas.microsoft.com/office/powerpoint/2010/main" val="4239532615"/>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estion grey with image">
    <p:spTree>
      <p:nvGrpSpPr>
        <p:cNvPr id="1" name=""/>
        <p:cNvGrpSpPr/>
        <p:nvPr/>
      </p:nvGrpSpPr>
      <p:grpSpPr>
        <a:xfrm>
          <a:off x="0" y="0"/>
          <a:ext cx="0" cy="0"/>
          <a:chOff x="0" y="0"/>
          <a:chExt cx="0" cy="0"/>
        </a:xfrm>
      </p:grpSpPr>
      <p:sp>
        <p:nvSpPr>
          <p:cNvPr id="91"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dirty="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dirty="0" err="1">
              <a:solidFill>
                <a:schemeClr val="tx1"/>
              </a:solidFill>
            </a:endParaRPr>
          </a:p>
        </p:txBody>
      </p:sp>
      <p:sp>
        <p:nvSpPr>
          <p:cNvPr id="19" name="Picture Placeholder 10"/>
          <p:cNvSpPr>
            <a:spLocks noGrp="1"/>
          </p:cNvSpPr>
          <p:nvPr>
            <p:ph type="pic" sz="quarter" idx="19" hasCustomPrompt="1"/>
          </p:nvPr>
        </p:nvSpPr>
        <p:spPr bwMode="auto">
          <a:xfrm>
            <a:off x="6096000" y="333375"/>
            <a:ext cx="57610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dirty="0"/>
              <a:t>Click on icon left </a:t>
            </a:r>
            <a:br>
              <a:rPr lang="en-GB" dirty="0"/>
            </a:br>
            <a:r>
              <a:rPr lang="en-GB" dirty="0"/>
              <a:t>to insert picture </a:t>
            </a:r>
            <a:endParaRPr lang="nl-NL" dirty="0"/>
          </a:p>
        </p:txBody>
      </p:sp>
      <p:grpSp>
        <p:nvGrpSpPr>
          <p:cNvPr id="57" name="Group 56"/>
          <p:cNvGrpSpPr/>
          <p:nvPr userDrawn="1"/>
        </p:nvGrpSpPr>
        <p:grpSpPr>
          <a:xfrm>
            <a:off x="12263438" y="0"/>
            <a:ext cx="3681702" cy="3436620"/>
            <a:chOff x="12263438" y="0"/>
            <a:chExt cx="3681702" cy="3436620"/>
          </a:xfrm>
        </p:grpSpPr>
        <p:sp>
          <p:nvSpPr>
            <p:cNvPr id="58"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dirty="0">
                <a:solidFill>
                  <a:schemeClr val="tx1"/>
                </a:solidFill>
              </a:endParaRPr>
            </a:p>
          </p:txBody>
        </p:sp>
        <p:sp>
          <p:nvSpPr>
            <p:cNvPr id="59"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0"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Grey </a:t>
              </a:r>
            </a:p>
            <a:p>
              <a:pPr>
                <a:lnSpc>
                  <a:spcPct val="50000"/>
                </a:lnSpc>
                <a:spcBef>
                  <a:spcPct val="20000"/>
                </a:spcBef>
                <a:spcAft>
                  <a:spcPct val="20000"/>
                </a:spcAft>
              </a:pPr>
              <a:r>
                <a:rPr lang="en-GB" altLang="en-US" sz="1000" dirty="0">
                  <a:solidFill>
                    <a:schemeClr val="tx1"/>
                  </a:solidFill>
                </a:rPr>
                <a:t>RGB = 244, 244, 244</a:t>
              </a:r>
            </a:p>
          </p:txBody>
        </p:sp>
        <p:sp>
          <p:nvSpPr>
            <p:cNvPr id="61"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2"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Text Colour</a:t>
              </a:r>
            </a:p>
            <a:p>
              <a:pPr>
                <a:lnSpc>
                  <a:spcPct val="50000"/>
                </a:lnSpc>
                <a:spcBef>
                  <a:spcPct val="20000"/>
                </a:spcBef>
                <a:spcAft>
                  <a:spcPct val="20000"/>
                </a:spcAft>
              </a:pPr>
              <a:r>
                <a:rPr lang="en-GB" altLang="en-US" sz="1000" dirty="0">
                  <a:solidFill>
                    <a:schemeClr val="tx1"/>
                  </a:solidFill>
                </a:rPr>
                <a:t>RGB = 112, 111, 111</a:t>
              </a:r>
            </a:p>
          </p:txBody>
        </p:sp>
        <p:sp>
          <p:nvSpPr>
            <p:cNvPr id="63"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chemeClr val="tx1"/>
                  </a:solidFill>
                  <a:latin typeface="+mj-lt"/>
                </a:rPr>
                <a:t>COLOUR GUIDELINES</a:t>
              </a:r>
            </a:p>
          </p:txBody>
        </p:sp>
        <p:sp>
          <p:nvSpPr>
            <p:cNvPr id="64"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5"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2</a:t>
              </a:r>
            </a:p>
            <a:p>
              <a:pPr>
                <a:lnSpc>
                  <a:spcPct val="50000"/>
                </a:lnSpc>
                <a:spcBef>
                  <a:spcPct val="20000"/>
                </a:spcBef>
                <a:spcAft>
                  <a:spcPct val="20000"/>
                </a:spcAft>
              </a:pPr>
              <a:r>
                <a:rPr lang="en-GB" altLang="en-US" sz="1000" dirty="0">
                  <a:solidFill>
                    <a:schemeClr val="tx1"/>
                  </a:solidFill>
                </a:rPr>
                <a:t>RGB = 0, 105, 180</a:t>
              </a:r>
            </a:p>
          </p:txBody>
        </p:sp>
        <p:sp>
          <p:nvSpPr>
            <p:cNvPr id="66"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7"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4</a:t>
              </a:r>
            </a:p>
            <a:p>
              <a:pPr>
                <a:lnSpc>
                  <a:spcPct val="50000"/>
                </a:lnSpc>
                <a:spcBef>
                  <a:spcPct val="20000"/>
                </a:spcBef>
                <a:spcAft>
                  <a:spcPct val="20000"/>
                </a:spcAft>
              </a:pPr>
              <a:r>
                <a:rPr lang="en-GB" altLang="en-US" sz="1000" dirty="0">
                  <a:solidFill>
                    <a:schemeClr val="tx1"/>
                  </a:solidFill>
                </a:rPr>
                <a:t>RGB = 0, 149, 219 </a:t>
              </a:r>
            </a:p>
          </p:txBody>
        </p:sp>
        <p:sp>
          <p:nvSpPr>
            <p:cNvPr id="68"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SECONDARY COLOURS (SC)</a:t>
              </a:r>
            </a:p>
          </p:txBody>
        </p:sp>
        <p:sp>
          <p:nvSpPr>
            <p:cNvPr id="69"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0"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Levi 9 Blue </a:t>
              </a:r>
            </a:p>
            <a:p>
              <a:pPr>
                <a:lnSpc>
                  <a:spcPct val="50000"/>
                </a:lnSpc>
                <a:spcBef>
                  <a:spcPct val="20000"/>
                </a:spcBef>
                <a:spcAft>
                  <a:spcPct val="20000"/>
                </a:spcAft>
              </a:pPr>
              <a:r>
                <a:rPr lang="en-GB" altLang="en-US" sz="1000" dirty="0">
                  <a:solidFill>
                    <a:schemeClr val="tx1"/>
                  </a:solidFill>
                </a:rPr>
                <a:t>RGB =20, 52, 160</a:t>
              </a:r>
            </a:p>
          </p:txBody>
        </p:sp>
        <p:sp>
          <p:nvSpPr>
            <p:cNvPr id="71"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2"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White </a:t>
              </a:r>
            </a:p>
            <a:p>
              <a:pPr>
                <a:lnSpc>
                  <a:spcPct val="50000"/>
                </a:lnSpc>
                <a:spcBef>
                  <a:spcPct val="20000"/>
                </a:spcBef>
                <a:spcAft>
                  <a:spcPct val="20000"/>
                </a:spcAft>
              </a:pPr>
              <a:r>
                <a:rPr lang="en-GB" altLang="en-US" sz="1000" dirty="0">
                  <a:solidFill>
                    <a:schemeClr val="tx1"/>
                  </a:solidFill>
                </a:rPr>
                <a:t>RGB = 255, 255, 255</a:t>
              </a:r>
            </a:p>
          </p:txBody>
        </p:sp>
        <p:sp>
          <p:nvSpPr>
            <p:cNvPr id="73"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4"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1 </a:t>
              </a:r>
            </a:p>
            <a:p>
              <a:pPr>
                <a:lnSpc>
                  <a:spcPct val="50000"/>
                </a:lnSpc>
                <a:spcBef>
                  <a:spcPct val="20000"/>
                </a:spcBef>
                <a:spcAft>
                  <a:spcPct val="20000"/>
                </a:spcAft>
              </a:pPr>
              <a:r>
                <a:rPr lang="en-GB" altLang="en-US" sz="1000" dirty="0">
                  <a:solidFill>
                    <a:schemeClr val="tx1"/>
                  </a:solidFill>
                </a:rPr>
                <a:t>RGB = 0, 79, 159</a:t>
              </a:r>
            </a:p>
          </p:txBody>
        </p:sp>
        <p:sp>
          <p:nvSpPr>
            <p:cNvPr id="75"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6"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3 </a:t>
              </a:r>
            </a:p>
            <a:p>
              <a:pPr>
                <a:lnSpc>
                  <a:spcPct val="50000"/>
                </a:lnSpc>
                <a:spcBef>
                  <a:spcPct val="20000"/>
                </a:spcBef>
                <a:spcAft>
                  <a:spcPct val="20000"/>
                </a:spcAft>
              </a:pPr>
              <a:r>
                <a:rPr lang="en-GB" altLang="en-US" sz="1000" dirty="0">
                  <a:solidFill>
                    <a:schemeClr val="tx1"/>
                  </a:solidFill>
                </a:rPr>
                <a:t>RGB = 0, 128, 201</a:t>
              </a:r>
            </a:p>
          </p:txBody>
        </p:sp>
        <p:sp>
          <p:nvSpPr>
            <p:cNvPr id="77"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PRIMARY COLOURS (PC)</a:t>
              </a:r>
            </a:p>
          </p:txBody>
        </p:sp>
        <p:sp>
          <p:nvSpPr>
            <p:cNvPr id="78" name="Rectangle 77"/>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79" name="Rectangle 78"/>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Pale</a:t>
              </a:r>
            </a:p>
            <a:p>
              <a:pPr>
                <a:lnSpc>
                  <a:spcPct val="50000"/>
                </a:lnSpc>
                <a:spcBef>
                  <a:spcPct val="20000"/>
                </a:spcBef>
                <a:spcAft>
                  <a:spcPct val="20000"/>
                </a:spcAft>
              </a:pPr>
              <a:r>
                <a:rPr lang="en-GB" altLang="en-US" sz="1000" dirty="0">
                  <a:solidFill>
                    <a:schemeClr val="tx1"/>
                  </a:solidFill>
                </a:rPr>
                <a:t>RGB = 255, 210, 3</a:t>
              </a:r>
            </a:p>
          </p:txBody>
        </p:sp>
        <p:sp>
          <p:nvSpPr>
            <p:cNvPr id="80" name="Rectangle 79"/>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1" name="Rectangle 80"/>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Pink</a:t>
              </a:r>
            </a:p>
            <a:p>
              <a:pPr>
                <a:lnSpc>
                  <a:spcPct val="50000"/>
                </a:lnSpc>
                <a:spcBef>
                  <a:spcPct val="20000"/>
                </a:spcBef>
                <a:spcAft>
                  <a:spcPct val="20000"/>
                </a:spcAft>
              </a:pPr>
              <a:r>
                <a:rPr lang="en-GB" altLang="en-US" sz="1000" dirty="0">
                  <a:solidFill>
                    <a:schemeClr val="tx1"/>
                  </a:solidFill>
                </a:rPr>
                <a:t>RGB = 255, 125, 119 </a:t>
              </a:r>
            </a:p>
          </p:txBody>
        </p:sp>
        <p:sp>
          <p:nvSpPr>
            <p:cNvPr id="82" name="Rectangle 81"/>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TERTIARY COLOURS (TC)</a:t>
              </a:r>
            </a:p>
          </p:txBody>
        </p:sp>
        <p:sp>
          <p:nvSpPr>
            <p:cNvPr id="83"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4"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Yellow</a:t>
              </a:r>
            </a:p>
            <a:p>
              <a:pPr>
                <a:lnSpc>
                  <a:spcPct val="50000"/>
                </a:lnSpc>
                <a:spcBef>
                  <a:spcPct val="20000"/>
                </a:spcBef>
                <a:spcAft>
                  <a:spcPct val="20000"/>
                </a:spcAft>
              </a:pPr>
              <a:r>
                <a:rPr lang="en-GB" altLang="en-US" sz="1000" dirty="0">
                  <a:solidFill>
                    <a:schemeClr val="tx1"/>
                  </a:solidFill>
                </a:rPr>
                <a:t>RGB = 246, 255, 0</a:t>
              </a:r>
            </a:p>
          </p:txBody>
        </p:sp>
        <p:sp>
          <p:nvSpPr>
            <p:cNvPr id="85"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6"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Orange</a:t>
              </a:r>
            </a:p>
            <a:p>
              <a:pPr>
                <a:lnSpc>
                  <a:spcPct val="50000"/>
                </a:lnSpc>
                <a:spcBef>
                  <a:spcPct val="20000"/>
                </a:spcBef>
                <a:spcAft>
                  <a:spcPct val="20000"/>
                </a:spcAft>
              </a:pPr>
              <a:r>
                <a:rPr lang="en-GB" altLang="en-US" sz="1000" dirty="0">
                  <a:solidFill>
                    <a:schemeClr val="tx1"/>
                  </a:solidFill>
                </a:rPr>
                <a:t>RGB = 255, 102, 8</a:t>
              </a:r>
            </a:p>
          </p:txBody>
        </p:sp>
        <p:sp>
          <p:nvSpPr>
            <p:cNvPr id="87" name="Rectangle 86"/>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8" name="Rectangle 87"/>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Teal</a:t>
              </a:r>
            </a:p>
            <a:p>
              <a:pPr>
                <a:lnSpc>
                  <a:spcPct val="50000"/>
                </a:lnSpc>
                <a:spcBef>
                  <a:spcPct val="20000"/>
                </a:spcBef>
                <a:spcAft>
                  <a:spcPct val="20000"/>
                </a:spcAft>
              </a:pPr>
              <a:r>
                <a:rPr lang="en-GB" altLang="en-US" sz="1000" dirty="0">
                  <a:solidFill>
                    <a:schemeClr val="tx1"/>
                  </a:solidFill>
                </a:rPr>
                <a:t>RGB = 0, 152, 146</a:t>
              </a:r>
            </a:p>
          </p:txBody>
        </p:sp>
        <p:sp>
          <p:nvSpPr>
            <p:cNvPr id="89"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0"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Green</a:t>
              </a:r>
            </a:p>
            <a:p>
              <a:pPr>
                <a:lnSpc>
                  <a:spcPct val="50000"/>
                </a:lnSpc>
                <a:spcBef>
                  <a:spcPct val="20000"/>
                </a:spcBef>
                <a:spcAft>
                  <a:spcPct val="20000"/>
                </a:spcAft>
              </a:pPr>
              <a:r>
                <a:rPr lang="en-GB" altLang="en-US" sz="1000" dirty="0">
                  <a:solidFill>
                    <a:schemeClr val="tx1"/>
                  </a:solidFill>
                </a:rPr>
                <a:t>RGB = 0, 161, 58 </a:t>
              </a:r>
            </a:p>
          </p:txBody>
        </p:sp>
      </p:grpSp>
      <p:sp>
        <p:nvSpPr>
          <p:cNvPr id="92"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tx2"/>
                </a:solidFill>
              </a:defRPr>
            </a:lvl1pPr>
          </a:lstStyle>
          <a:p>
            <a:pPr lvl="0"/>
            <a:r>
              <a:rPr lang="en-GB" noProof="0" dirty="0"/>
              <a:t>Click to edit Name or Subtitle </a:t>
            </a:r>
          </a:p>
        </p:txBody>
      </p:sp>
      <p:sp>
        <p:nvSpPr>
          <p:cNvPr id="93"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accent1"/>
                </a:solidFill>
              </a:defRPr>
            </a:lvl1pPr>
          </a:lstStyle>
          <a:p>
            <a:r>
              <a:rPr lang="en-GB" noProof="0" dirty="0"/>
              <a:t>Questions</a:t>
            </a:r>
          </a:p>
        </p:txBody>
      </p:sp>
      <p:sp>
        <p:nvSpPr>
          <p:cNvPr id="94"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NAME OR SUBTITLE HERE</a:t>
            </a:r>
          </a:p>
        </p:txBody>
      </p:sp>
      <p:sp>
        <p:nvSpPr>
          <p:cNvPr id="95" name="Rectangle 104"/>
          <p:cNvSpPr>
            <a:spLocks noChangeArrowheads="1"/>
          </p:cNvSpPr>
          <p:nvPr userDrawn="1"/>
        </p:nvSpPr>
        <p:spPr bwMode="gray">
          <a:xfrm flipH="1">
            <a:off x="-3101356" y="3119578"/>
            <a:ext cx="3018791" cy="5308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YOUR QUOTE IN MAXIMUM OF 1 LINE OF TEXT</a:t>
            </a:r>
          </a:p>
        </p:txBody>
      </p:sp>
      <p:grpSp>
        <p:nvGrpSpPr>
          <p:cNvPr id="96" name="Group 95"/>
          <p:cNvGrpSpPr/>
          <p:nvPr userDrawn="1"/>
        </p:nvGrpSpPr>
        <p:grpSpPr>
          <a:xfrm>
            <a:off x="-3101342" y="3119579"/>
            <a:ext cx="3018791" cy="522270"/>
            <a:chOff x="-460208" y="1245102"/>
            <a:chExt cx="377657" cy="522270"/>
          </a:xfrm>
        </p:grpSpPr>
        <p:cxnSp>
          <p:nvCxnSpPr>
            <p:cNvPr id="97" name="Straight Connector 96"/>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98" name="Straight Connector 97"/>
            <p:cNvCxnSpPr/>
            <p:nvPr userDrawn="1"/>
          </p:nvCxnSpPr>
          <p:spPr bwMode="gray">
            <a:xfrm flipH="1">
              <a:off x="-460208" y="1245102"/>
              <a:ext cx="377657" cy="0"/>
            </a:xfrm>
            <a:prstGeom prst="line">
              <a:avLst/>
            </a:prstGeom>
            <a:noFill/>
            <a:ln w="6350" cap="flat" cmpd="sng" algn="ctr">
              <a:solidFill>
                <a:srgbClr val="FF0000"/>
              </a:solidFill>
              <a:prstDash val="dash"/>
              <a:miter lim="800000"/>
            </a:ln>
            <a:effectLst/>
          </p:spPr>
        </p:cxnSp>
      </p:grpSp>
      <p:grpSp>
        <p:nvGrpSpPr>
          <p:cNvPr id="99" name="Group 98"/>
          <p:cNvGrpSpPr/>
          <p:nvPr userDrawn="1"/>
        </p:nvGrpSpPr>
        <p:grpSpPr>
          <a:xfrm>
            <a:off x="-3101342" y="3937800"/>
            <a:ext cx="3018791" cy="726649"/>
            <a:chOff x="-460208" y="479536"/>
            <a:chExt cx="377657" cy="726649"/>
          </a:xfrm>
        </p:grpSpPr>
        <p:cxnSp>
          <p:nvCxnSpPr>
            <p:cNvPr id="100" name="Straight Connector 99"/>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01" name="Straight Connector 100"/>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02" name="Title 1"/>
          <p:cNvSpPr txBox="1">
            <a:spLocks/>
          </p:cNvSpPr>
          <p:nvPr userDrawn="1"/>
        </p:nvSpPr>
        <p:spPr bwMode="gray">
          <a:xfrm>
            <a:off x="619172" y="1316161"/>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nl-NL" sz="19900" noProof="0" dirty="0">
                <a:solidFill>
                  <a:srgbClr val="D4D2D2"/>
                </a:solidFill>
              </a:rPr>
              <a:t>?</a:t>
            </a:r>
            <a:endParaRPr lang="en-GB" sz="19900" dirty="0">
              <a:solidFill>
                <a:srgbClr val="D4D2D2"/>
              </a:solidFill>
            </a:endParaRPr>
          </a:p>
        </p:txBody>
      </p:sp>
      <p:sp>
        <p:nvSpPr>
          <p:cNvPr id="103"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dirty="0"/>
          </a:p>
        </p:txBody>
      </p:sp>
      <p:grpSp>
        <p:nvGrpSpPr>
          <p:cNvPr id="104" name="Group 103"/>
          <p:cNvGrpSpPr/>
          <p:nvPr userDrawn="1"/>
        </p:nvGrpSpPr>
        <p:grpSpPr>
          <a:xfrm>
            <a:off x="12263437" y="3542534"/>
            <a:ext cx="3681703" cy="2424674"/>
            <a:chOff x="12263437" y="3542534"/>
            <a:chExt cx="3681703" cy="2424674"/>
          </a:xfrm>
        </p:grpSpPr>
        <p:sp>
          <p:nvSpPr>
            <p:cNvPr id="118"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dirty="0"/>
            </a:p>
          </p:txBody>
        </p:sp>
        <p:sp>
          <p:nvSpPr>
            <p:cNvPr id="119" name="Rectangle 118"/>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dirty="0">
                  <a:solidFill>
                    <a:schemeClr val="tx1"/>
                  </a:solidFill>
                  <a:latin typeface="+mj-lt"/>
                </a:rPr>
                <a:t>CROP PICTURE</a:t>
              </a:r>
            </a:p>
            <a:p>
              <a:pPr algn="l"/>
              <a:r>
                <a:rPr lang="en-GB" sz="1000" b="0" i="0" noProof="0" dirty="0">
                  <a:solidFill>
                    <a:schemeClr val="tx1"/>
                  </a:solidFill>
                </a:rPr>
                <a:t>Select picture &gt; click</a:t>
              </a:r>
              <a:r>
                <a:rPr lang="en-GB" sz="1000" b="0" i="0" baseline="0" noProof="0" dirty="0">
                  <a:solidFill>
                    <a:schemeClr val="tx1"/>
                  </a:solidFill>
                </a:rPr>
                <a:t> on tab </a:t>
              </a:r>
              <a:r>
                <a:rPr lang="en-GB" sz="1000" b="1" i="0" baseline="0" noProof="0" dirty="0">
                  <a:solidFill>
                    <a:schemeClr val="tx1"/>
                  </a:solidFill>
                </a:rPr>
                <a:t>“Picture Tools”</a:t>
              </a:r>
              <a:r>
                <a:rPr lang="en-GB" sz="1000" b="0" i="0" baseline="0" noProof="0" dirty="0">
                  <a:solidFill>
                    <a:schemeClr val="tx1"/>
                  </a:solidFill>
                </a:rPr>
                <a:t> &gt; </a:t>
              </a:r>
              <a:r>
                <a:rPr lang="en-GB" sz="1000" b="1" i="0" baseline="0" noProof="0" dirty="0">
                  <a:solidFill>
                    <a:schemeClr val="tx1"/>
                  </a:solidFill>
                </a:rPr>
                <a:t>“Format”</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noProof="0" dirty="0">
                  <a:solidFill>
                    <a:schemeClr val="tx1"/>
                  </a:solidFill>
                </a:rPr>
                <a:t>Click</a:t>
              </a:r>
              <a:r>
                <a:rPr lang="en-GB" sz="1000" b="0" i="0" baseline="0" noProof="0" dirty="0">
                  <a:solidFill>
                    <a:schemeClr val="tx1"/>
                  </a:solidFill>
                </a:rPr>
                <a:t> on the icon above </a:t>
              </a:r>
              <a:r>
                <a:rPr lang="en-GB" sz="1000" b="1" i="0" baseline="0" noProof="0" dirty="0">
                  <a:solidFill>
                    <a:schemeClr val="tx1"/>
                  </a:solidFill>
                </a:rPr>
                <a:t>“Crop”</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baseline="0" noProof="0" dirty="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dirty="0">
                  <a:solidFill>
                    <a:schemeClr val="tx1"/>
                  </a:solidFill>
                </a:rPr>
                <a:t>Use the </a:t>
              </a:r>
              <a:r>
                <a:rPr lang="en-GB" sz="1000" b="1" i="0" noProof="0" dirty="0">
                  <a:solidFill>
                    <a:schemeClr val="tx1"/>
                  </a:solidFill>
                </a:rPr>
                <a:t>“circular scale icon” </a:t>
              </a:r>
              <a:r>
                <a:rPr lang="en-GB" sz="1000" b="0" i="0" noProof="0" dirty="0">
                  <a:solidFill>
                    <a:schemeClr val="tx1"/>
                  </a:solidFill>
                </a:rPr>
                <a:t>to scale your picture within the cropped region.</a:t>
              </a:r>
            </a:p>
            <a:p>
              <a:pPr algn="l"/>
              <a:endParaRPr lang="en-GB" sz="1000" b="0" i="0" noProof="0" dirty="0">
                <a:solidFill>
                  <a:schemeClr val="tx1"/>
                </a:solidFill>
              </a:endParaRPr>
            </a:p>
            <a:p>
              <a:pPr algn="l"/>
              <a:endParaRPr lang="en-GB" sz="1000" b="0" i="0" noProof="0" dirty="0">
                <a:solidFill>
                  <a:schemeClr val="tx1"/>
                </a:solidFill>
              </a:endParaRPr>
            </a:p>
          </p:txBody>
        </p:sp>
        <p:pic>
          <p:nvPicPr>
            <p:cNvPr id="120" name="Picture 119"/>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121" name="Picture 120"/>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122" name="Picture 121"/>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23" name="Picture 122"/>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24" name="Group 123"/>
            <p:cNvGrpSpPr/>
            <p:nvPr userDrawn="1"/>
          </p:nvGrpSpPr>
          <p:grpSpPr>
            <a:xfrm>
              <a:off x="14367592" y="4149392"/>
              <a:ext cx="511967" cy="758182"/>
              <a:chOff x="14093278" y="4121452"/>
              <a:chExt cx="511967" cy="758182"/>
            </a:xfrm>
          </p:grpSpPr>
          <p:pic>
            <p:nvPicPr>
              <p:cNvPr id="128" name="Picture 127"/>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29" name="Rectangle 128"/>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cxnSp>
          <p:nvCxnSpPr>
            <p:cNvPr id="125" name="Straight Arrow Connector 124"/>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Oval 126"/>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Tree>
    <p:extLst>
      <p:ext uri="{BB962C8B-B14F-4D97-AF65-F5344CB8AC3E}">
        <p14:creationId xmlns:p14="http://schemas.microsoft.com/office/powerpoint/2010/main" val="1049711330"/>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ue End Slide">
    <p:spTree>
      <p:nvGrpSpPr>
        <p:cNvPr id="1" name=""/>
        <p:cNvGrpSpPr/>
        <p:nvPr/>
      </p:nvGrpSpPr>
      <p:grpSpPr>
        <a:xfrm>
          <a:off x="0" y="0"/>
          <a:ext cx="0" cy="0"/>
          <a:chOff x="0" y="0"/>
          <a:chExt cx="0" cy="0"/>
        </a:xfrm>
      </p:grpSpPr>
      <p:sp>
        <p:nvSpPr>
          <p:cNvPr id="60"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dirty="0">
              <a:ln>
                <a:noFill/>
              </a:ln>
              <a:solidFill>
                <a:srgbClr val="FDFDFD"/>
              </a:solidFill>
              <a:effectLst/>
              <a:uLnTx/>
              <a:uFillTx/>
              <a:latin typeface="+mn-lt"/>
            </a:endParaRPr>
          </a:p>
        </p:txBody>
      </p:sp>
      <p:sp>
        <p:nvSpPr>
          <p:cNvPr id="31" name="Rectangle 30"/>
          <p:cNvSpPr/>
          <p:nvPr userDrawn="1"/>
        </p:nvSpPr>
        <p:spPr>
          <a:xfrm>
            <a:off x="6096000"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dirty="0" err="1">
              <a:solidFill>
                <a:schemeClr val="tx1"/>
              </a:solidFill>
            </a:endParaRPr>
          </a:p>
        </p:txBody>
      </p:sp>
      <p:sp>
        <p:nvSpPr>
          <p:cNvPr id="30" name="Rectangle 29"/>
          <p:cNvSpPr/>
          <p:nvPr userDrawn="1"/>
        </p:nvSpPr>
        <p:spPr>
          <a:xfrm>
            <a:off x="334962"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dirty="0" err="1">
              <a:solidFill>
                <a:schemeClr val="tx1"/>
              </a:solidFill>
            </a:endParaRPr>
          </a:p>
        </p:txBody>
      </p:sp>
      <p:grpSp>
        <p:nvGrpSpPr>
          <p:cNvPr id="2" name="Group 1"/>
          <p:cNvGrpSpPr/>
          <p:nvPr userDrawn="1"/>
        </p:nvGrpSpPr>
        <p:grpSpPr>
          <a:xfrm>
            <a:off x="6924883" y="2485894"/>
            <a:ext cx="4169881" cy="1760986"/>
            <a:chOff x="6924883" y="2485894"/>
            <a:chExt cx="4169881" cy="1760986"/>
          </a:xfrm>
        </p:grpSpPr>
        <p:sp>
          <p:nvSpPr>
            <p:cNvPr id="32" name="Freeform 5"/>
            <p:cNvSpPr>
              <a:spLocks/>
            </p:cNvSpPr>
            <p:nvPr/>
          </p:nvSpPr>
          <p:spPr bwMode="auto">
            <a:xfrm>
              <a:off x="6924883" y="2485894"/>
              <a:ext cx="1408789" cy="1704501"/>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Oval 32"/>
            <p:cNvSpPr>
              <a:spLocks noChangeArrowheads="1"/>
            </p:cNvSpPr>
            <p:nvPr/>
          </p:nvSpPr>
          <p:spPr bwMode="auto">
            <a:xfrm>
              <a:off x="7444872" y="2967673"/>
              <a:ext cx="368810" cy="372133"/>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Rectangle 33"/>
            <p:cNvSpPr>
              <a:spLocks noChangeArrowheads="1"/>
            </p:cNvSpPr>
            <p:nvPr/>
          </p:nvSpPr>
          <p:spPr bwMode="auto">
            <a:xfrm>
              <a:off x="8629384" y="2710171"/>
              <a:ext cx="141212" cy="559861"/>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8"/>
            <p:cNvSpPr>
              <a:spLocks noEditPoints="1"/>
            </p:cNvSpPr>
            <p:nvPr/>
          </p:nvSpPr>
          <p:spPr bwMode="auto">
            <a:xfrm>
              <a:off x="8840370" y="2818155"/>
              <a:ext cx="465166" cy="465166"/>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9"/>
            <p:cNvSpPr>
              <a:spLocks/>
            </p:cNvSpPr>
            <p:nvPr/>
          </p:nvSpPr>
          <p:spPr bwMode="auto">
            <a:xfrm>
              <a:off x="9322150" y="2834768"/>
              <a:ext cx="526635" cy="435262"/>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7" name="Freeform 10"/>
            <p:cNvSpPr>
              <a:spLocks/>
            </p:cNvSpPr>
            <p:nvPr/>
          </p:nvSpPr>
          <p:spPr bwMode="auto">
            <a:xfrm>
              <a:off x="9895300" y="2834768"/>
              <a:ext cx="139550" cy="435262"/>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8" name="Freeform 11"/>
            <p:cNvSpPr>
              <a:spLocks/>
            </p:cNvSpPr>
            <p:nvPr/>
          </p:nvSpPr>
          <p:spPr bwMode="auto">
            <a:xfrm>
              <a:off x="8626062" y="3369709"/>
              <a:ext cx="440247" cy="44523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9" name="Freeform 12"/>
            <p:cNvSpPr>
              <a:spLocks/>
            </p:cNvSpPr>
            <p:nvPr/>
          </p:nvSpPr>
          <p:spPr bwMode="auto">
            <a:xfrm>
              <a:off x="9165987" y="3379677"/>
              <a:ext cx="139550" cy="435262"/>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0" name="Freeform 13"/>
            <p:cNvSpPr>
              <a:spLocks/>
            </p:cNvSpPr>
            <p:nvPr/>
          </p:nvSpPr>
          <p:spPr bwMode="auto">
            <a:xfrm>
              <a:off x="9406876" y="3369709"/>
              <a:ext cx="438585" cy="44523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1" name="Freeform 14"/>
            <p:cNvSpPr>
              <a:spLocks noEditPoints="1"/>
            </p:cNvSpPr>
            <p:nvPr/>
          </p:nvSpPr>
          <p:spPr bwMode="auto">
            <a:xfrm>
              <a:off x="9915235" y="3366386"/>
              <a:ext cx="463505" cy="461843"/>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2" name="Freeform 15"/>
            <p:cNvSpPr>
              <a:spLocks/>
            </p:cNvSpPr>
            <p:nvPr/>
          </p:nvSpPr>
          <p:spPr bwMode="auto">
            <a:xfrm>
              <a:off x="8632707" y="3999345"/>
              <a:ext cx="154502" cy="191051"/>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3" name="Freeform 16"/>
            <p:cNvSpPr>
              <a:spLocks noEditPoints="1"/>
            </p:cNvSpPr>
            <p:nvPr/>
          </p:nvSpPr>
          <p:spPr bwMode="auto">
            <a:xfrm>
              <a:off x="8773917" y="4045861"/>
              <a:ext cx="122937" cy="147857"/>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4" name="Freeform 17"/>
            <p:cNvSpPr>
              <a:spLocks/>
            </p:cNvSpPr>
            <p:nvPr/>
          </p:nvSpPr>
          <p:spPr bwMode="auto">
            <a:xfrm>
              <a:off x="8920112" y="4045861"/>
              <a:ext cx="119614" cy="147857"/>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5" name="Freeform 18"/>
            <p:cNvSpPr>
              <a:spLocks/>
            </p:cNvSpPr>
            <p:nvPr/>
          </p:nvSpPr>
          <p:spPr bwMode="auto">
            <a:xfrm>
              <a:off x="9066308" y="3999345"/>
              <a:ext cx="112969" cy="191051"/>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6" name="Freeform 19"/>
            <p:cNvSpPr>
              <a:spLocks/>
            </p:cNvSpPr>
            <p:nvPr/>
          </p:nvSpPr>
          <p:spPr bwMode="auto">
            <a:xfrm>
              <a:off x="9215826" y="4045861"/>
              <a:ext cx="112969" cy="144534"/>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7" name="Freeform 20"/>
            <p:cNvSpPr>
              <a:spLocks noEditPoints="1"/>
            </p:cNvSpPr>
            <p:nvPr/>
          </p:nvSpPr>
          <p:spPr bwMode="auto">
            <a:xfrm>
              <a:off x="9355376" y="4045861"/>
              <a:ext cx="127921" cy="147857"/>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8" name="Rectangle 47"/>
            <p:cNvSpPr>
              <a:spLocks noChangeArrowheads="1"/>
            </p:cNvSpPr>
            <p:nvPr/>
          </p:nvSpPr>
          <p:spPr bwMode="auto">
            <a:xfrm>
              <a:off x="9516522" y="3999345"/>
              <a:ext cx="23258" cy="191051"/>
            </a:xfrm>
            <a:prstGeom prst="rect">
              <a:avLst/>
            </a:pr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9" name="Freeform 22"/>
            <p:cNvSpPr>
              <a:spLocks noEditPoints="1"/>
            </p:cNvSpPr>
            <p:nvPr/>
          </p:nvSpPr>
          <p:spPr bwMode="auto">
            <a:xfrm>
              <a:off x="9566361" y="4045861"/>
              <a:ext cx="129582" cy="147857"/>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0" name="Freeform 23"/>
            <p:cNvSpPr>
              <a:spLocks noEditPoints="1"/>
            </p:cNvSpPr>
            <p:nvPr/>
          </p:nvSpPr>
          <p:spPr bwMode="auto">
            <a:xfrm>
              <a:off x="9715879" y="4049184"/>
              <a:ext cx="122937" cy="197696"/>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1" name="Freeform 24"/>
            <p:cNvSpPr>
              <a:spLocks/>
            </p:cNvSpPr>
            <p:nvPr/>
          </p:nvSpPr>
          <p:spPr bwMode="auto">
            <a:xfrm>
              <a:off x="9862074" y="4049184"/>
              <a:ext cx="126259" cy="197696"/>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2" name="Freeform 25"/>
            <p:cNvSpPr>
              <a:spLocks/>
            </p:cNvSpPr>
            <p:nvPr/>
          </p:nvSpPr>
          <p:spPr bwMode="auto">
            <a:xfrm>
              <a:off x="10083028" y="3992700"/>
              <a:ext cx="149518" cy="204341"/>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3" name="Freeform 26"/>
            <p:cNvSpPr>
              <a:spLocks noEditPoints="1"/>
            </p:cNvSpPr>
            <p:nvPr/>
          </p:nvSpPr>
          <p:spPr bwMode="auto">
            <a:xfrm>
              <a:off x="10259126" y="4045861"/>
              <a:ext cx="126259" cy="147857"/>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4" name="Freeform 27"/>
            <p:cNvSpPr>
              <a:spLocks/>
            </p:cNvSpPr>
            <p:nvPr/>
          </p:nvSpPr>
          <p:spPr bwMode="auto">
            <a:xfrm>
              <a:off x="10418612" y="4045861"/>
              <a:ext cx="66452" cy="144534"/>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5" name="Freeform 28"/>
            <p:cNvSpPr>
              <a:spLocks/>
            </p:cNvSpPr>
            <p:nvPr/>
          </p:nvSpPr>
          <p:spPr bwMode="auto">
            <a:xfrm>
              <a:off x="10491709" y="4049184"/>
              <a:ext cx="126259" cy="141212"/>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6" name="Freeform 29"/>
            <p:cNvSpPr>
              <a:spLocks noEditPoints="1"/>
            </p:cNvSpPr>
            <p:nvPr/>
          </p:nvSpPr>
          <p:spPr bwMode="auto">
            <a:xfrm>
              <a:off x="10641227" y="3999345"/>
              <a:ext cx="23258" cy="191051"/>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7" name="Freeform 30"/>
            <p:cNvSpPr>
              <a:spLocks/>
            </p:cNvSpPr>
            <p:nvPr/>
          </p:nvSpPr>
          <p:spPr bwMode="auto">
            <a:xfrm>
              <a:off x="10694389" y="4045861"/>
              <a:ext cx="117953" cy="147857"/>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8" name="Freeform 31"/>
            <p:cNvSpPr>
              <a:spLocks noEditPoints="1"/>
            </p:cNvSpPr>
            <p:nvPr/>
          </p:nvSpPr>
          <p:spPr bwMode="auto">
            <a:xfrm>
              <a:off x="10832278" y="4045861"/>
              <a:ext cx="126259" cy="147857"/>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9" name="Freeform 32"/>
            <p:cNvSpPr>
              <a:spLocks/>
            </p:cNvSpPr>
            <p:nvPr/>
          </p:nvSpPr>
          <p:spPr bwMode="auto">
            <a:xfrm>
              <a:off x="10981795" y="4045861"/>
              <a:ext cx="112969" cy="147857"/>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grpSp>
        <p:nvGrpSpPr>
          <p:cNvPr id="95" name="Group 94"/>
          <p:cNvGrpSpPr/>
          <p:nvPr userDrawn="1"/>
        </p:nvGrpSpPr>
        <p:grpSpPr>
          <a:xfrm>
            <a:off x="12263438" y="0"/>
            <a:ext cx="3681702" cy="3436620"/>
            <a:chOff x="12263438" y="0"/>
            <a:chExt cx="3681702" cy="3436620"/>
          </a:xfrm>
        </p:grpSpPr>
        <p:sp>
          <p:nvSpPr>
            <p:cNvPr id="96"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dirty="0">
                <a:solidFill>
                  <a:schemeClr val="tx1"/>
                </a:solidFill>
              </a:endParaRPr>
            </a:p>
          </p:txBody>
        </p:sp>
        <p:sp>
          <p:nvSpPr>
            <p:cNvPr id="97"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98"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Grey </a:t>
              </a:r>
            </a:p>
            <a:p>
              <a:pPr>
                <a:lnSpc>
                  <a:spcPct val="50000"/>
                </a:lnSpc>
                <a:spcBef>
                  <a:spcPct val="20000"/>
                </a:spcBef>
                <a:spcAft>
                  <a:spcPct val="20000"/>
                </a:spcAft>
              </a:pPr>
              <a:r>
                <a:rPr lang="en-GB" altLang="en-US" sz="1000" dirty="0">
                  <a:solidFill>
                    <a:schemeClr val="tx1"/>
                  </a:solidFill>
                </a:rPr>
                <a:t>RGB = 244, 244, 244</a:t>
              </a:r>
            </a:p>
          </p:txBody>
        </p:sp>
        <p:sp>
          <p:nvSpPr>
            <p:cNvPr id="99"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00"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Text Colour</a:t>
              </a:r>
            </a:p>
            <a:p>
              <a:pPr>
                <a:lnSpc>
                  <a:spcPct val="50000"/>
                </a:lnSpc>
                <a:spcBef>
                  <a:spcPct val="20000"/>
                </a:spcBef>
                <a:spcAft>
                  <a:spcPct val="20000"/>
                </a:spcAft>
              </a:pPr>
              <a:r>
                <a:rPr lang="en-GB" altLang="en-US" sz="1000" dirty="0">
                  <a:solidFill>
                    <a:schemeClr val="tx1"/>
                  </a:solidFill>
                </a:rPr>
                <a:t>RGB = 112, 111, 111</a:t>
              </a:r>
            </a:p>
          </p:txBody>
        </p:sp>
        <p:sp>
          <p:nvSpPr>
            <p:cNvPr id="101"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chemeClr val="tx1"/>
                  </a:solidFill>
                  <a:latin typeface="+mj-lt"/>
                </a:rPr>
                <a:t>COLOUR GUIDELINES</a:t>
              </a:r>
            </a:p>
          </p:txBody>
        </p:sp>
        <p:sp>
          <p:nvSpPr>
            <p:cNvPr id="102"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03"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2</a:t>
              </a:r>
            </a:p>
            <a:p>
              <a:pPr>
                <a:lnSpc>
                  <a:spcPct val="50000"/>
                </a:lnSpc>
                <a:spcBef>
                  <a:spcPct val="20000"/>
                </a:spcBef>
                <a:spcAft>
                  <a:spcPct val="20000"/>
                </a:spcAft>
              </a:pPr>
              <a:r>
                <a:rPr lang="en-GB" altLang="en-US" sz="1000" dirty="0">
                  <a:solidFill>
                    <a:schemeClr val="tx1"/>
                  </a:solidFill>
                </a:rPr>
                <a:t>RGB = 0, 105, 180</a:t>
              </a:r>
            </a:p>
          </p:txBody>
        </p:sp>
        <p:sp>
          <p:nvSpPr>
            <p:cNvPr id="104"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05"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4</a:t>
              </a:r>
            </a:p>
            <a:p>
              <a:pPr>
                <a:lnSpc>
                  <a:spcPct val="50000"/>
                </a:lnSpc>
                <a:spcBef>
                  <a:spcPct val="20000"/>
                </a:spcBef>
                <a:spcAft>
                  <a:spcPct val="20000"/>
                </a:spcAft>
              </a:pPr>
              <a:r>
                <a:rPr lang="en-GB" altLang="en-US" sz="1000" dirty="0">
                  <a:solidFill>
                    <a:schemeClr val="tx1"/>
                  </a:solidFill>
                </a:rPr>
                <a:t>RGB = 0, 149, 219 </a:t>
              </a:r>
            </a:p>
          </p:txBody>
        </p:sp>
        <p:sp>
          <p:nvSpPr>
            <p:cNvPr id="106"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SECONDARY COLOURS (SC)</a:t>
              </a:r>
            </a:p>
          </p:txBody>
        </p:sp>
        <p:sp>
          <p:nvSpPr>
            <p:cNvPr id="107"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08"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Levi 9 Blue </a:t>
              </a:r>
            </a:p>
            <a:p>
              <a:pPr>
                <a:lnSpc>
                  <a:spcPct val="50000"/>
                </a:lnSpc>
                <a:spcBef>
                  <a:spcPct val="20000"/>
                </a:spcBef>
                <a:spcAft>
                  <a:spcPct val="20000"/>
                </a:spcAft>
              </a:pPr>
              <a:r>
                <a:rPr lang="en-GB" altLang="en-US" sz="1000" dirty="0">
                  <a:solidFill>
                    <a:schemeClr val="tx1"/>
                  </a:solidFill>
                </a:rPr>
                <a:t>RGB =20, 52, 160</a:t>
              </a:r>
            </a:p>
          </p:txBody>
        </p:sp>
        <p:sp>
          <p:nvSpPr>
            <p:cNvPr id="109"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10"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White </a:t>
              </a:r>
            </a:p>
            <a:p>
              <a:pPr>
                <a:lnSpc>
                  <a:spcPct val="50000"/>
                </a:lnSpc>
                <a:spcBef>
                  <a:spcPct val="20000"/>
                </a:spcBef>
                <a:spcAft>
                  <a:spcPct val="20000"/>
                </a:spcAft>
              </a:pPr>
              <a:r>
                <a:rPr lang="en-GB" altLang="en-US" sz="1000" dirty="0">
                  <a:solidFill>
                    <a:schemeClr val="tx1"/>
                  </a:solidFill>
                </a:rPr>
                <a:t>RGB = 255, 255, 255</a:t>
              </a:r>
            </a:p>
          </p:txBody>
        </p:sp>
        <p:sp>
          <p:nvSpPr>
            <p:cNvPr id="111"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12"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1 </a:t>
              </a:r>
            </a:p>
            <a:p>
              <a:pPr>
                <a:lnSpc>
                  <a:spcPct val="50000"/>
                </a:lnSpc>
                <a:spcBef>
                  <a:spcPct val="20000"/>
                </a:spcBef>
                <a:spcAft>
                  <a:spcPct val="20000"/>
                </a:spcAft>
              </a:pPr>
              <a:r>
                <a:rPr lang="en-GB" altLang="en-US" sz="1000" dirty="0">
                  <a:solidFill>
                    <a:schemeClr val="tx1"/>
                  </a:solidFill>
                </a:rPr>
                <a:t>RGB = 0, 79, 159</a:t>
              </a:r>
            </a:p>
          </p:txBody>
        </p:sp>
        <p:sp>
          <p:nvSpPr>
            <p:cNvPr id="113"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14"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3 </a:t>
              </a:r>
            </a:p>
            <a:p>
              <a:pPr>
                <a:lnSpc>
                  <a:spcPct val="50000"/>
                </a:lnSpc>
                <a:spcBef>
                  <a:spcPct val="20000"/>
                </a:spcBef>
                <a:spcAft>
                  <a:spcPct val="20000"/>
                </a:spcAft>
              </a:pPr>
              <a:r>
                <a:rPr lang="en-GB" altLang="en-US" sz="1000" dirty="0">
                  <a:solidFill>
                    <a:schemeClr val="tx1"/>
                  </a:solidFill>
                </a:rPr>
                <a:t>RGB = 0, 128, 201</a:t>
              </a:r>
            </a:p>
          </p:txBody>
        </p:sp>
        <p:sp>
          <p:nvSpPr>
            <p:cNvPr id="115"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PRIMARY COLOURS (PC)</a:t>
              </a:r>
            </a:p>
          </p:txBody>
        </p:sp>
        <p:sp>
          <p:nvSpPr>
            <p:cNvPr id="116" name="Rectangle 115"/>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17" name="Rectangle 116"/>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Pale</a:t>
              </a:r>
            </a:p>
            <a:p>
              <a:pPr>
                <a:lnSpc>
                  <a:spcPct val="50000"/>
                </a:lnSpc>
                <a:spcBef>
                  <a:spcPct val="20000"/>
                </a:spcBef>
                <a:spcAft>
                  <a:spcPct val="20000"/>
                </a:spcAft>
              </a:pPr>
              <a:r>
                <a:rPr lang="en-GB" altLang="en-US" sz="1000" dirty="0">
                  <a:solidFill>
                    <a:schemeClr val="tx1"/>
                  </a:solidFill>
                </a:rPr>
                <a:t>RGB = 255, 210, 3</a:t>
              </a:r>
            </a:p>
          </p:txBody>
        </p:sp>
        <p:sp>
          <p:nvSpPr>
            <p:cNvPr id="118" name="Rectangle 117"/>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19" name="Rectangle 118"/>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Pink</a:t>
              </a:r>
            </a:p>
            <a:p>
              <a:pPr>
                <a:lnSpc>
                  <a:spcPct val="50000"/>
                </a:lnSpc>
                <a:spcBef>
                  <a:spcPct val="20000"/>
                </a:spcBef>
                <a:spcAft>
                  <a:spcPct val="20000"/>
                </a:spcAft>
              </a:pPr>
              <a:r>
                <a:rPr lang="en-GB" altLang="en-US" sz="1000" dirty="0">
                  <a:solidFill>
                    <a:schemeClr val="tx1"/>
                  </a:solidFill>
                </a:rPr>
                <a:t>RGB = 255, 125, 119 </a:t>
              </a:r>
            </a:p>
          </p:txBody>
        </p:sp>
        <p:sp>
          <p:nvSpPr>
            <p:cNvPr id="120" name="Rectangle 119"/>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TERTIARY COLOURS (TC)</a:t>
              </a:r>
            </a:p>
          </p:txBody>
        </p:sp>
        <p:sp>
          <p:nvSpPr>
            <p:cNvPr id="121"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22"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Yellow</a:t>
              </a:r>
            </a:p>
            <a:p>
              <a:pPr>
                <a:lnSpc>
                  <a:spcPct val="50000"/>
                </a:lnSpc>
                <a:spcBef>
                  <a:spcPct val="20000"/>
                </a:spcBef>
                <a:spcAft>
                  <a:spcPct val="20000"/>
                </a:spcAft>
              </a:pPr>
              <a:r>
                <a:rPr lang="en-GB" altLang="en-US" sz="1000" dirty="0">
                  <a:solidFill>
                    <a:schemeClr val="tx1"/>
                  </a:solidFill>
                </a:rPr>
                <a:t>RGB = 246, 255, 0</a:t>
              </a:r>
            </a:p>
          </p:txBody>
        </p:sp>
        <p:sp>
          <p:nvSpPr>
            <p:cNvPr id="123"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24"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Orange</a:t>
              </a:r>
            </a:p>
            <a:p>
              <a:pPr>
                <a:lnSpc>
                  <a:spcPct val="50000"/>
                </a:lnSpc>
                <a:spcBef>
                  <a:spcPct val="20000"/>
                </a:spcBef>
                <a:spcAft>
                  <a:spcPct val="20000"/>
                </a:spcAft>
              </a:pPr>
              <a:r>
                <a:rPr lang="en-GB" altLang="en-US" sz="1000" dirty="0">
                  <a:solidFill>
                    <a:schemeClr val="tx1"/>
                  </a:solidFill>
                </a:rPr>
                <a:t>RGB = 255, 102, 8</a:t>
              </a:r>
            </a:p>
          </p:txBody>
        </p:sp>
        <p:sp>
          <p:nvSpPr>
            <p:cNvPr id="125" name="Rectangle 124"/>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26" name="Rectangle 125"/>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Teal</a:t>
              </a:r>
            </a:p>
            <a:p>
              <a:pPr>
                <a:lnSpc>
                  <a:spcPct val="50000"/>
                </a:lnSpc>
                <a:spcBef>
                  <a:spcPct val="20000"/>
                </a:spcBef>
                <a:spcAft>
                  <a:spcPct val="20000"/>
                </a:spcAft>
              </a:pPr>
              <a:r>
                <a:rPr lang="en-GB" altLang="en-US" sz="1000" dirty="0">
                  <a:solidFill>
                    <a:schemeClr val="tx1"/>
                  </a:solidFill>
                </a:rPr>
                <a:t>RGB = 0, 152, 146</a:t>
              </a:r>
            </a:p>
          </p:txBody>
        </p:sp>
        <p:sp>
          <p:nvSpPr>
            <p:cNvPr id="127"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28"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Green</a:t>
              </a:r>
            </a:p>
            <a:p>
              <a:pPr>
                <a:lnSpc>
                  <a:spcPct val="50000"/>
                </a:lnSpc>
                <a:spcBef>
                  <a:spcPct val="20000"/>
                </a:spcBef>
                <a:spcAft>
                  <a:spcPct val="20000"/>
                </a:spcAft>
              </a:pPr>
              <a:r>
                <a:rPr lang="en-GB" altLang="en-US" sz="1000" dirty="0">
                  <a:solidFill>
                    <a:schemeClr val="tx1"/>
                  </a:solidFill>
                </a:rPr>
                <a:t>RGB = 0, 161, 58 </a:t>
              </a:r>
            </a:p>
          </p:txBody>
        </p:sp>
      </p:grpSp>
      <p:sp>
        <p:nvSpPr>
          <p:cNvPr id="80" name="Title 1"/>
          <p:cNvSpPr>
            <a:spLocks noGrp="1"/>
          </p:cNvSpPr>
          <p:nvPr>
            <p:ph type="ctrTitle" hasCustomPrompt="1"/>
          </p:nvPr>
        </p:nvSpPr>
        <p:spPr bwMode="gray">
          <a:xfrm>
            <a:off x="658812" y="1071321"/>
            <a:ext cx="4970463" cy="1840326"/>
          </a:xfrm>
        </p:spPr>
        <p:txBody>
          <a:bodyPr anchor="b" anchorCtr="0">
            <a:noAutofit/>
          </a:bodyPr>
          <a:lstStyle>
            <a:lvl1pPr algn="l">
              <a:lnSpc>
                <a:spcPts val="4600"/>
              </a:lnSpc>
              <a:defRPr sz="5600" b="1">
                <a:solidFill>
                  <a:schemeClr val="bg1"/>
                </a:solidFill>
              </a:defRPr>
            </a:lvl1pPr>
          </a:lstStyle>
          <a:p>
            <a:r>
              <a:rPr lang="en-GB" noProof="0" dirty="0"/>
              <a:t>Click to edit </a:t>
            </a:r>
            <a:br>
              <a:rPr lang="en-GB" noProof="0" dirty="0"/>
            </a:br>
            <a:r>
              <a:rPr lang="en-GB" noProof="0" dirty="0"/>
              <a:t>END title</a:t>
            </a:r>
          </a:p>
        </p:txBody>
      </p:sp>
      <p:sp>
        <p:nvSpPr>
          <p:cNvPr id="81" name="Text Placeholder 6"/>
          <p:cNvSpPr>
            <a:spLocks noGrp="1"/>
          </p:cNvSpPr>
          <p:nvPr>
            <p:ph type="body" sz="quarter" idx="11" hasCustomPrompt="1"/>
          </p:nvPr>
        </p:nvSpPr>
        <p:spPr bwMode="gray">
          <a:xfrm>
            <a:off x="658812" y="3035186"/>
            <a:ext cx="4398963" cy="729450"/>
          </a:xfrm>
        </p:spPr>
        <p:txBody>
          <a:bodyPr>
            <a:noAutofit/>
          </a:bodyPr>
          <a:lstStyle>
            <a:lvl1pPr algn="l">
              <a:lnSpc>
                <a:spcPts val="2300"/>
              </a:lnSpc>
              <a:defRPr sz="2500">
                <a:solidFill>
                  <a:schemeClr val="bg1"/>
                </a:solidFill>
              </a:defRPr>
            </a:lvl1pPr>
          </a:lstStyle>
          <a:p>
            <a:pPr lvl="0"/>
            <a:r>
              <a:rPr lang="en-GB" noProof="0" dirty="0"/>
              <a:t>Click to edit Name or Subtitle</a:t>
            </a:r>
          </a:p>
        </p:txBody>
      </p:sp>
      <p:sp>
        <p:nvSpPr>
          <p:cNvPr id="82" name="Rectangle 104"/>
          <p:cNvSpPr>
            <a:spLocks noChangeArrowheads="1"/>
          </p:cNvSpPr>
          <p:nvPr userDrawn="1"/>
        </p:nvSpPr>
        <p:spPr bwMode="gray">
          <a:xfrm flipH="1">
            <a:off x="-3101348" y="3022486"/>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NAME OR SUBTITLE HERE</a:t>
            </a:r>
          </a:p>
        </p:txBody>
      </p:sp>
      <p:sp>
        <p:nvSpPr>
          <p:cNvPr id="83" name="Rectangle 104"/>
          <p:cNvSpPr>
            <a:spLocks noChangeArrowheads="1"/>
          </p:cNvSpPr>
          <p:nvPr userDrawn="1"/>
        </p:nvSpPr>
        <p:spPr bwMode="gray">
          <a:xfrm flipH="1">
            <a:off x="-3101353" y="1071320"/>
            <a:ext cx="3018791" cy="168592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YOUR END TITLE (TANK YOU)</a:t>
            </a:r>
          </a:p>
        </p:txBody>
      </p:sp>
      <p:grpSp>
        <p:nvGrpSpPr>
          <p:cNvPr id="84" name="Group 83"/>
          <p:cNvGrpSpPr/>
          <p:nvPr userDrawn="1"/>
        </p:nvGrpSpPr>
        <p:grpSpPr>
          <a:xfrm>
            <a:off x="-3101342" y="1071321"/>
            <a:ext cx="3018791" cy="1685926"/>
            <a:chOff x="-460208" y="81446"/>
            <a:chExt cx="377657" cy="1685926"/>
          </a:xfrm>
        </p:grpSpPr>
        <p:cxnSp>
          <p:nvCxnSpPr>
            <p:cNvPr id="87" name="Straight Connector 86"/>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88" name="Straight Connector 87"/>
            <p:cNvCxnSpPr/>
            <p:nvPr userDrawn="1"/>
          </p:nvCxnSpPr>
          <p:spPr bwMode="gray">
            <a:xfrm flipH="1">
              <a:off x="-460208" y="81446"/>
              <a:ext cx="377657" cy="0"/>
            </a:xfrm>
            <a:prstGeom prst="line">
              <a:avLst/>
            </a:prstGeom>
            <a:noFill/>
            <a:ln w="6350" cap="flat" cmpd="sng" algn="ctr">
              <a:solidFill>
                <a:srgbClr val="FF0000"/>
              </a:solidFill>
              <a:prstDash val="dash"/>
              <a:miter lim="800000"/>
            </a:ln>
            <a:effectLst/>
          </p:spPr>
        </p:cxnSp>
      </p:grpSp>
      <p:grpSp>
        <p:nvGrpSpPr>
          <p:cNvPr id="89" name="Group 88"/>
          <p:cNvGrpSpPr/>
          <p:nvPr userDrawn="1"/>
        </p:nvGrpSpPr>
        <p:grpSpPr>
          <a:xfrm>
            <a:off x="-3101342" y="3022486"/>
            <a:ext cx="3018791" cy="726649"/>
            <a:chOff x="-460208" y="479536"/>
            <a:chExt cx="377657" cy="726649"/>
          </a:xfrm>
        </p:grpSpPr>
        <p:cxnSp>
          <p:nvCxnSpPr>
            <p:cNvPr id="90" name="Straight Connector 89"/>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91" name="Straight Connector 90"/>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94" name="Text Placeholder 6"/>
          <p:cNvSpPr>
            <a:spLocks noGrp="1"/>
          </p:cNvSpPr>
          <p:nvPr>
            <p:ph type="body" sz="quarter" idx="12" hasCustomPrompt="1"/>
          </p:nvPr>
        </p:nvSpPr>
        <p:spPr bwMode="gray">
          <a:xfrm>
            <a:off x="658812" y="4615543"/>
            <a:ext cx="4398963" cy="1149832"/>
          </a:xfrm>
        </p:spPr>
        <p:txBody>
          <a:bodyPr>
            <a:noAutofit/>
          </a:bodyPr>
          <a:lstStyle>
            <a:lvl1pPr algn="l">
              <a:lnSpc>
                <a:spcPct val="80000"/>
              </a:lnSpc>
              <a:defRPr sz="1500">
                <a:solidFill>
                  <a:schemeClr val="bg1"/>
                </a:solidFill>
                <a:latin typeface="+mn-lt"/>
              </a:defRPr>
            </a:lvl1pPr>
          </a:lstStyle>
          <a:p>
            <a:pPr lvl="0"/>
            <a:r>
              <a:rPr lang="en-GB" noProof="0" dirty="0"/>
              <a:t>Address</a:t>
            </a:r>
          </a:p>
        </p:txBody>
      </p:sp>
      <p:sp>
        <p:nvSpPr>
          <p:cNvPr id="137" name="Rectangle 104"/>
          <p:cNvSpPr>
            <a:spLocks noChangeArrowheads="1"/>
          </p:cNvSpPr>
          <p:nvPr userDrawn="1"/>
        </p:nvSpPr>
        <p:spPr bwMode="gray">
          <a:xfrm flipH="1">
            <a:off x="-3101352" y="4615543"/>
            <a:ext cx="3018793" cy="1149831"/>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ADDRESS HERE </a:t>
            </a:r>
          </a:p>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THE REFERENCE PRESENATATION HAS ALL LOCATIONS PRESET FOR YOU TO COPY AND USE FOR YOUR OWN PRESENTATION </a:t>
            </a:r>
          </a:p>
        </p:txBody>
      </p:sp>
      <p:grpSp>
        <p:nvGrpSpPr>
          <p:cNvPr id="138" name="Group 137"/>
          <p:cNvGrpSpPr/>
          <p:nvPr userDrawn="1"/>
        </p:nvGrpSpPr>
        <p:grpSpPr>
          <a:xfrm>
            <a:off x="-3101342" y="4588626"/>
            <a:ext cx="3018791" cy="1176748"/>
            <a:chOff x="-460208" y="610462"/>
            <a:chExt cx="377657" cy="1176748"/>
          </a:xfrm>
        </p:grpSpPr>
        <p:cxnSp>
          <p:nvCxnSpPr>
            <p:cNvPr id="139" name="Straight Connector 138"/>
            <p:cNvCxnSpPr/>
            <p:nvPr userDrawn="1"/>
          </p:nvCxnSpPr>
          <p:spPr bwMode="gray">
            <a:xfrm flipH="1">
              <a:off x="-460208" y="1787210"/>
              <a:ext cx="377657" cy="0"/>
            </a:xfrm>
            <a:prstGeom prst="line">
              <a:avLst/>
            </a:prstGeom>
            <a:noFill/>
            <a:ln w="6350" cap="flat" cmpd="sng" algn="ctr">
              <a:solidFill>
                <a:srgbClr val="FF0000"/>
              </a:solidFill>
              <a:prstDash val="dash"/>
              <a:miter lim="800000"/>
            </a:ln>
            <a:effectLst/>
          </p:spPr>
        </p:cxnSp>
        <p:cxnSp>
          <p:nvCxnSpPr>
            <p:cNvPr id="140" name="Straight Connector 139"/>
            <p:cNvCxnSpPr/>
            <p:nvPr userDrawn="1"/>
          </p:nvCxnSpPr>
          <p:spPr bwMode="gray">
            <a:xfrm flipH="1">
              <a:off x="-460208" y="610462"/>
              <a:ext cx="377657" cy="0"/>
            </a:xfrm>
            <a:prstGeom prst="line">
              <a:avLst/>
            </a:prstGeom>
            <a:noFill/>
            <a:ln w="6350" cap="flat" cmpd="sng" algn="ctr">
              <a:solidFill>
                <a:srgbClr val="FF0000"/>
              </a:solidFill>
              <a:prstDash val="dash"/>
              <a:miter lim="800000"/>
            </a:ln>
            <a:effectLst/>
          </p:spPr>
        </p:cxnSp>
      </p:grpSp>
      <p:cxnSp>
        <p:nvCxnSpPr>
          <p:cNvPr id="147" name="Straight Connector 146"/>
          <p:cNvCxnSpPr/>
          <p:nvPr userDrawn="1"/>
        </p:nvCxnSpPr>
        <p:spPr bwMode="gray">
          <a:xfrm flipH="1">
            <a:off x="-3101342" y="4190790"/>
            <a:ext cx="3018791" cy="0"/>
          </a:xfrm>
          <a:prstGeom prst="line">
            <a:avLst/>
          </a:prstGeom>
          <a:noFill/>
          <a:ln w="6350" cap="flat" cmpd="sng" algn="ctr">
            <a:solidFill>
              <a:srgbClr val="FF0000"/>
            </a:solidFill>
            <a:prstDash val="dash"/>
            <a:miter lim="800000"/>
          </a:ln>
          <a:effectLst/>
        </p:spPr>
      </p:cxnSp>
      <p:sp>
        <p:nvSpPr>
          <p:cNvPr id="148" name="Rectangle 104"/>
          <p:cNvSpPr>
            <a:spLocks noChangeArrowheads="1"/>
          </p:cNvSpPr>
          <p:nvPr userDrawn="1"/>
        </p:nvSpPr>
        <p:spPr bwMode="gray">
          <a:xfrm flipH="1">
            <a:off x="-3101357" y="4215512"/>
            <a:ext cx="3068635" cy="346197"/>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LOCATION</a:t>
            </a:r>
          </a:p>
        </p:txBody>
      </p:sp>
      <p:sp>
        <p:nvSpPr>
          <p:cNvPr id="149" name="Text Placeholder 6"/>
          <p:cNvSpPr>
            <a:spLocks noGrp="1"/>
          </p:cNvSpPr>
          <p:nvPr>
            <p:ph type="body" sz="quarter" idx="13" hasCustomPrompt="1"/>
          </p:nvPr>
        </p:nvSpPr>
        <p:spPr bwMode="gray">
          <a:xfrm>
            <a:off x="652167" y="4219206"/>
            <a:ext cx="4398963" cy="302127"/>
          </a:xfrm>
        </p:spPr>
        <p:txBody>
          <a:bodyPr>
            <a:noAutofit/>
          </a:bodyPr>
          <a:lstStyle>
            <a:lvl1pPr algn="l">
              <a:lnSpc>
                <a:spcPct val="80000"/>
              </a:lnSpc>
              <a:defRPr sz="1800" b="1" cap="all" baseline="0">
                <a:solidFill>
                  <a:schemeClr val="bg1"/>
                </a:solidFill>
                <a:latin typeface="+mj-lt"/>
              </a:defRPr>
            </a:lvl1pPr>
          </a:lstStyle>
          <a:p>
            <a:pPr lvl="0"/>
            <a:r>
              <a:rPr lang="en-GB" noProof="0" dirty="0"/>
              <a:t>Location</a:t>
            </a:r>
          </a:p>
        </p:txBody>
      </p:sp>
      <p:sp>
        <p:nvSpPr>
          <p:cNvPr id="168" name="Freeform 137"/>
          <p:cNvSpPr>
            <a:spLocks noEditPoints="1"/>
          </p:cNvSpPr>
          <p:nvPr userDrawn="1"/>
        </p:nvSpPr>
        <p:spPr bwMode="auto">
          <a:xfrm>
            <a:off x="1016313" y="6038855"/>
            <a:ext cx="237459" cy="238258"/>
          </a:xfrm>
          <a:custGeom>
            <a:avLst/>
            <a:gdLst>
              <a:gd name="T0" fmla="*/ 235 w 291"/>
              <a:gd name="T1" fmla="*/ 0 h 291"/>
              <a:gd name="T2" fmla="*/ 57 w 291"/>
              <a:gd name="T3" fmla="*/ 0 h 291"/>
              <a:gd name="T4" fmla="*/ 0 w 291"/>
              <a:gd name="T5" fmla="*/ 57 h 291"/>
              <a:gd name="T6" fmla="*/ 0 w 291"/>
              <a:gd name="T7" fmla="*/ 234 h 291"/>
              <a:gd name="T8" fmla="*/ 57 w 291"/>
              <a:gd name="T9" fmla="*/ 291 h 291"/>
              <a:gd name="T10" fmla="*/ 235 w 291"/>
              <a:gd name="T11" fmla="*/ 291 h 291"/>
              <a:gd name="T12" fmla="*/ 291 w 291"/>
              <a:gd name="T13" fmla="*/ 234 h 291"/>
              <a:gd name="T14" fmla="*/ 291 w 291"/>
              <a:gd name="T15" fmla="*/ 57 h 291"/>
              <a:gd name="T16" fmla="*/ 235 w 291"/>
              <a:gd name="T17" fmla="*/ 0 h 291"/>
              <a:gd name="T18" fmla="*/ 100 w 291"/>
              <a:gd name="T19" fmla="*/ 226 h 291"/>
              <a:gd name="T20" fmla="*/ 67 w 291"/>
              <a:gd name="T21" fmla="*/ 226 h 291"/>
              <a:gd name="T22" fmla="*/ 67 w 291"/>
              <a:gd name="T23" fmla="*/ 118 h 291"/>
              <a:gd name="T24" fmla="*/ 100 w 291"/>
              <a:gd name="T25" fmla="*/ 118 h 291"/>
              <a:gd name="T26" fmla="*/ 100 w 291"/>
              <a:gd name="T27" fmla="*/ 226 h 291"/>
              <a:gd name="T28" fmla="*/ 83 w 291"/>
              <a:gd name="T29" fmla="*/ 103 h 291"/>
              <a:gd name="T30" fmla="*/ 64 w 291"/>
              <a:gd name="T31" fmla="*/ 83 h 291"/>
              <a:gd name="T32" fmla="*/ 83 w 291"/>
              <a:gd name="T33" fmla="*/ 64 h 291"/>
              <a:gd name="T34" fmla="*/ 103 w 291"/>
              <a:gd name="T35" fmla="*/ 83 h 291"/>
              <a:gd name="T36" fmla="*/ 83 w 291"/>
              <a:gd name="T37" fmla="*/ 103 h 291"/>
              <a:gd name="T38" fmla="*/ 227 w 291"/>
              <a:gd name="T39" fmla="*/ 226 h 291"/>
              <a:gd name="T40" fmla="*/ 193 w 291"/>
              <a:gd name="T41" fmla="*/ 226 h 291"/>
              <a:gd name="T42" fmla="*/ 193 w 291"/>
              <a:gd name="T43" fmla="*/ 174 h 291"/>
              <a:gd name="T44" fmla="*/ 175 w 291"/>
              <a:gd name="T45" fmla="*/ 145 h 291"/>
              <a:gd name="T46" fmla="*/ 155 w 291"/>
              <a:gd name="T47" fmla="*/ 173 h 291"/>
              <a:gd name="T48" fmla="*/ 155 w 291"/>
              <a:gd name="T49" fmla="*/ 226 h 291"/>
              <a:gd name="T50" fmla="*/ 121 w 291"/>
              <a:gd name="T51" fmla="*/ 226 h 291"/>
              <a:gd name="T52" fmla="*/ 121 w 291"/>
              <a:gd name="T53" fmla="*/ 118 h 291"/>
              <a:gd name="T54" fmla="*/ 154 w 291"/>
              <a:gd name="T55" fmla="*/ 118 h 291"/>
              <a:gd name="T56" fmla="*/ 154 w 291"/>
              <a:gd name="T57" fmla="*/ 133 h 291"/>
              <a:gd name="T58" fmla="*/ 154 w 291"/>
              <a:gd name="T59" fmla="*/ 133 h 291"/>
              <a:gd name="T60" fmla="*/ 186 w 291"/>
              <a:gd name="T61" fmla="*/ 115 h 291"/>
              <a:gd name="T62" fmla="*/ 227 w 291"/>
              <a:gd name="T63" fmla="*/ 167 h 291"/>
              <a:gd name="T64" fmla="*/ 227 w 291"/>
              <a:gd name="T65" fmla="*/ 22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1" h="291">
                <a:moveTo>
                  <a:pt x="235" y="0"/>
                </a:moveTo>
                <a:cubicBezTo>
                  <a:pt x="57" y="0"/>
                  <a:pt x="57" y="0"/>
                  <a:pt x="57" y="0"/>
                </a:cubicBezTo>
                <a:cubicBezTo>
                  <a:pt x="26" y="0"/>
                  <a:pt x="0" y="26"/>
                  <a:pt x="0" y="57"/>
                </a:cubicBezTo>
                <a:cubicBezTo>
                  <a:pt x="0" y="234"/>
                  <a:pt x="0" y="234"/>
                  <a:pt x="0" y="234"/>
                </a:cubicBezTo>
                <a:cubicBezTo>
                  <a:pt x="0" y="266"/>
                  <a:pt x="26" y="291"/>
                  <a:pt x="57" y="291"/>
                </a:cubicBezTo>
                <a:cubicBezTo>
                  <a:pt x="235" y="291"/>
                  <a:pt x="235" y="291"/>
                  <a:pt x="235" y="291"/>
                </a:cubicBezTo>
                <a:cubicBezTo>
                  <a:pt x="266" y="291"/>
                  <a:pt x="291" y="266"/>
                  <a:pt x="291" y="234"/>
                </a:cubicBezTo>
                <a:cubicBezTo>
                  <a:pt x="291" y="57"/>
                  <a:pt x="291" y="57"/>
                  <a:pt x="291" y="57"/>
                </a:cubicBezTo>
                <a:cubicBezTo>
                  <a:pt x="291" y="26"/>
                  <a:pt x="266" y="0"/>
                  <a:pt x="235" y="0"/>
                </a:cubicBezTo>
                <a:close/>
                <a:moveTo>
                  <a:pt x="100" y="226"/>
                </a:moveTo>
                <a:cubicBezTo>
                  <a:pt x="67" y="226"/>
                  <a:pt x="67" y="226"/>
                  <a:pt x="67" y="226"/>
                </a:cubicBezTo>
                <a:cubicBezTo>
                  <a:pt x="67" y="118"/>
                  <a:pt x="67" y="118"/>
                  <a:pt x="67" y="118"/>
                </a:cubicBezTo>
                <a:cubicBezTo>
                  <a:pt x="100" y="118"/>
                  <a:pt x="100" y="118"/>
                  <a:pt x="100" y="118"/>
                </a:cubicBezTo>
                <a:lnTo>
                  <a:pt x="100" y="226"/>
                </a:lnTo>
                <a:close/>
                <a:moveTo>
                  <a:pt x="83" y="103"/>
                </a:moveTo>
                <a:cubicBezTo>
                  <a:pt x="73" y="103"/>
                  <a:pt x="64" y="94"/>
                  <a:pt x="64" y="83"/>
                </a:cubicBezTo>
                <a:cubicBezTo>
                  <a:pt x="64" y="73"/>
                  <a:pt x="73" y="64"/>
                  <a:pt x="83" y="64"/>
                </a:cubicBezTo>
                <a:cubicBezTo>
                  <a:pt x="94" y="64"/>
                  <a:pt x="103" y="73"/>
                  <a:pt x="103" y="83"/>
                </a:cubicBezTo>
                <a:cubicBezTo>
                  <a:pt x="103" y="94"/>
                  <a:pt x="94" y="103"/>
                  <a:pt x="83" y="103"/>
                </a:cubicBezTo>
                <a:close/>
                <a:moveTo>
                  <a:pt x="227" y="226"/>
                </a:moveTo>
                <a:cubicBezTo>
                  <a:pt x="193" y="226"/>
                  <a:pt x="193" y="226"/>
                  <a:pt x="193" y="226"/>
                </a:cubicBezTo>
                <a:cubicBezTo>
                  <a:pt x="193" y="174"/>
                  <a:pt x="193" y="174"/>
                  <a:pt x="193" y="174"/>
                </a:cubicBezTo>
                <a:cubicBezTo>
                  <a:pt x="193" y="161"/>
                  <a:pt x="193" y="145"/>
                  <a:pt x="175" y="145"/>
                </a:cubicBezTo>
                <a:cubicBezTo>
                  <a:pt x="158" y="145"/>
                  <a:pt x="155" y="159"/>
                  <a:pt x="155" y="173"/>
                </a:cubicBezTo>
                <a:cubicBezTo>
                  <a:pt x="155" y="226"/>
                  <a:pt x="155" y="226"/>
                  <a:pt x="155" y="226"/>
                </a:cubicBezTo>
                <a:cubicBezTo>
                  <a:pt x="121" y="226"/>
                  <a:pt x="121" y="226"/>
                  <a:pt x="121" y="226"/>
                </a:cubicBezTo>
                <a:cubicBezTo>
                  <a:pt x="121" y="118"/>
                  <a:pt x="121" y="118"/>
                  <a:pt x="121" y="118"/>
                </a:cubicBezTo>
                <a:cubicBezTo>
                  <a:pt x="154" y="118"/>
                  <a:pt x="154" y="118"/>
                  <a:pt x="154" y="118"/>
                </a:cubicBezTo>
                <a:cubicBezTo>
                  <a:pt x="154" y="133"/>
                  <a:pt x="154" y="133"/>
                  <a:pt x="154" y="133"/>
                </a:cubicBezTo>
                <a:cubicBezTo>
                  <a:pt x="154" y="133"/>
                  <a:pt x="154" y="133"/>
                  <a:pt x="154" y="133"/>
                </a:cubicBezTo>
                <a:cubicBezTo>
                  <a:pt x="159" y="124"/>
                  <a:pt x="170" y="115"/>
                  <a:pt x="186" y="115"/>
                </a:cubicBezTo>
                <a:cubicBezTo>
                  <a:pt x="220" y="115"/>
                  <a:pt x="227" y="138"/>
                  <a:pt x="227" y="167"/>
                </a:cubicBezTo>
                <a:lnTo>
                  <a:pt x="227" y="226"/>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169" name="Freeform 160"/>
          <p:cNvSpPr>
            <a:spLocks/>
          </p:cNvSpPr>
          <p:nvPr userDrawn="1"/>
        </p:nvSpPr>
        <p:spPr bwMode="auto">
          <a:xfrm>
            <a:off x="665086" y="6038855"/>
            <a:ext cx="237859" cy="238258"/>
          </a:xfrm>
          <a:custGeom>
            <a:avLst/>
            <a:gdLst>
              <a:gd name="T0" fmla="*/ 234 w 291"/>
              <a:gd name="T1" fmla="*/ 0 h 291"/>
              <a:gd name="T2" fmla="*/ 57 w 291"/>
              <a:gd name="T3" fmla="*/ 0 h 291"/>
              <a:gd name="T4" fmla="*/ 0 w 291"/>
              <a:gd name="T5" fmla="*/ 57 h 291"/>
              <a:gd name="T6" fmla="*/ 0 w 291"/>
              <a:gd name="T7" fmla="*/ 234 h 291"/>
              <a:gd name="T8" fmla="*/ 57 w 291"/>
              <a:gd name="T9" fmla="*/ 291 h 291"/>
              <a:gd name="T10" fmla="*/ 141 w 291"/>
              <a:gd name="T11" fmla="*/ 291 h 291"/>
              <a:gd name="T12" fmla="*/ 141 w 291"/>
              <a:gd name="T13" fmla="*/ 183 h 291"/>
              <a:gd name="T14" fmla="*/ 98 w 291"/>
              <a:gd name="T15" fmla="*/ 183 h 291"/>
              <a:gd name="T16" fmla="*/ 98 w 291"/>
              <a:gd name="T17" fmla="*/ 133 h 291"/>
              <a:gd name="T18" fmla="*/ 141 w 291"/>
              <a:gd name="T19" fmla="*/ 133 h 291"/>
              <a:gd name="T20" fmla="*/ 141 w 291"/>
              <a:gd name="T21" fmla="*/ 97 h 291"/>
              <a:gd name="T22" fmla="*/ 204 w 291"/>
              <a:gd name="T23" fmla="*/ 32 h 291"/>
              <a:gd name="T24" fmla="*/ 242 w 291"/>
              <a:gd name="T25" fmla="*/ 34 h 291"/>
              <a:gd name="T26" fmla="*/ 242 w 291"/>
              <a:gd name="T27" fmla="*/ 78 h 291"/>
              <a:gd name="T28" fmla="*/ 216 w 291"/>
              <a:gd name="T29" fmla="*/ 78 h 291"/>
              <a:gd name="T30" fmla="*/ 191 w 291"/>
              <a:gd name="T31" fmla="*/ 102 h 291"/>
              <a:gd name="T32" fmla="*/ 191 w 291"/>
              <a:gd name="T33" fmla="*/ 133 h 291"/>
              <a:gd name="T34" fmla="*/ 240 w 291"/>
              <a:gd name="T35" fmla="*/ 133 h 291"/>
              <a:gd name="T36" fmla="*/ 234 w 291"/>
              <a:gd name="T37" fmla="*/ 183 h 291"/>
              <a:gd name="T38" fmla="*/ 191 w 291"/>
              <a:gd name="T39" fmla="*/ 183 h 291"/>
              <a:gd name="T40" fmla="*/ 191 w 291"/>
              <a:gd name="T41" fmla="*/ 291 h 291"/>
              <a:gd name="T42" fmla="*/ 234 w 291"/>
              <a:gd name="T43" fmla="*/ 291 h 291"/>
              <a:gd name="T44" fmla="*/ 291 w 291"/>
              <a:gd name="T45" fmla="*/ 234 h 291"/>
              <a:gd name="T46" fmla="*/ 291 w 291"/>
              <a:gd name="T47" fmla="*/ 57 h 291"/>
              <a:gd name="T48" fmla="*/ 234 w 291"/>
              <a:gd name="T49"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1" h="291">
                <a:moveTo>
                  <a:pt x="234" y="0"/>
                </a:moveTo>
                <a:cubicBezTo>
                  <a:pt x="57" y="0"/>
                  <a:pt x="57" y="0"/>
                  <a:pt x="57" y="0"/>
                </a:cubicBezTo>
                <a:cubicBezTo>
                  <a:pt x="26" y="0"/>
                  <a:pt x="0" y="26"/>
                  <a:pt x="0" y="57"/>
                </a:cubicBezTo>
                <a:cubicBezTo>
                  <a:pt x="0" y="234"/>
                  <a:pt x="0" y="234"/>
                  <a:pt x="0" y="234"/>
                </a:cubicBezTo>
                <a:cubicBezTo>
                  <a:pt x="0" y="266"/>
                  <a:pt x="26" y="291"/>
                  <a:pt x="57" y="291"/>
                </a:cubicBezTo>
                <a:cubicBezTo>
                  <a:pt x="141" y="291"/>
                  <a:pt x="141" y="291"/>
                  <a:pt x="141" y="291"/>
                </a:cubicBezTo>
                <a:cubicBezTo>
                  <a:pt x="141" y="183"/>
                  <a:pt x="141" y="183"/>
                  <a:pt x="141" y="183"/>
                </a:cubicBezTo>
                <a:cubicBezTo>
                  <a:pt x="98" y="183"/>
                  <a:pt x="98" y="183"/>
                  <a:pt x="98" y="183"/>
                </a:cubicBezTo>
                <a:cubicBezTo>
                  <a:pt x="98" y="133"/>
                  <a:pt x="98" y="133"/>
                  <a:pt x="98" y="133"/>
                </a:cubicBezTo>
                <a:cubicBezTo>
                  <a:pt x="141" y="133"/>
                  <a:pt x="141" y="133"/>
                  <a:pt x="141" y="133"/>
                </a:cubicBezTo>
                <a:cubicBezTo>
                  <a:pt x="141" y="97"/>
                  <a:pt x="141" y="97"/>
                  <a:pt x="141" y="97"/>
                </a:cubicBezTo>
                <a:cubicBezTo>
                  <a:pt x="141" y="55"/>
                  <a:pt x="166" y="32"/>
                  <a:pt x="204" y="32"/>
                </a:cubicBezTo>
                <a:cubicBezTo>
                  <a:pt x="222" y="32"/>
                  <a:pt x="237" y="33"/>
                  <a:pt x="242" y="34"/>
                </a:cubicBezTo>
                <a:cubicBezTo>
                  <a:pt x="242" y="78"/>
                  <a:pt x="242" y="78"/>
                  <a:pt x="242" y="78"/>
                </a:cubicBezTo>
                <a:cubicBezTo>
                  <a:pt x="216" y="78"/>
                  <a:pt x="216" y="78"/>
                  <a:pt x="216" y="78"/>
                </a:cubicBezTo>
                <a:cubicBezTo>
                  <a:pt x="195" y="78"/>
                  <a:pt x="191" y="88"/>
                  <a:pt x="191" y="102"/>
                </a:cubicBezTo>
                <a:cubicBezTo>
                  <a:pt x="191" y="133"/>
                  <a:pt x="191" y="133"/>
                  <a:pt x="191" y="133"/>
                </a:cubicBezTo>
                <a:cubicBezTo>
                  <a:pt x="240" y="133"/>
                  <a:pt x="240" y="133"/>
                  <a:pt x="240" y="133"/>
                </a:cubicBezTo>
                <a:cubicBezTo>
                  <a:pt x="234" y="183"/>
                  <a:pt x="234" y="183"/>
                  <a:pt x="234" y="183"/>
                </a:cubicBezTo>
                <a:cubicBezTo>
                  <a:pt x="191" y="183"/>
                  <a:pt x="191" y="183"/>
                  <a:pt x="191" y="183"/>
                </a:cubicBezTo>
                <a:cubicBezTo>
                  <a:pt x="191" y="291"/>
                  <a:pt x="191" y="291"/>
                  <a:pt x="191" y="291"/>
                </a:cubicBezTo>
                <a:cubicBezTo>
                  <a:pt x="234" y="291"/>
                  <a:pt x="234" y="291"/>
                  <a:pt x="234" y="291"/>
                </a:cubicBezTo>
                <a:cubicBezTo>
                  <a:pt x="265" y="291"/>
                  <a:pt x="291" y="266"/>
                  <a:pt x="291" y="234"/>
                </a:cubicBezTo>
                <a:cubicBezTo>
                  <a:pt x="291" y="57"/>
                  <a:pt x="291" y="57"/>
                  <a:pt x="291" y="57"/>
                </a:cubicBezTo>
                <a:cubicBezTo>
                  <a:pt x="291" y="26"/>
                  <a:pt x="265" y="0"/>
                  <a:pt x="234"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nl-NL"/>
          </a:p>
        </p:txBody>
      </p:sp>
      <p:sp>
        <p:nvSpPr>
          <p:cNvPr id="170" name="Freeform 153"/>
          <p:cNvSpPr>
            <a:spLocks noEditPoints="1"/>
          </p:cNvSpPr>
          <p:nvPr userDrawn="1"/>
        </p:nvSpPr>
        <p:spPr bwMode="auto">
          <a:xfrm>
            <a:off x="1367140" y="6036546"/>
            <a:ext cx="242062" cy="242877"/>
          </a:xfrm>
          <a:custGeom>
            <a:avLst/>
            <a:gdLst>
              <a:gd name="T0" fmla="*/ 235 w 291"/>
              <a:gd name="T1" fmla="*/ 0 h 291"/>
              <a:gd name="T2" fmla="*/ 57 w 291"/>
              <a:gd name="T3" fmla="*/ 0 h 291"/>
              <a:gd name="T4" fmla="*/ 0 w 291"/>
              <a:gd name="T5" fmla="*/ 57 h 291"/>
              <a:gd name="T6" fmla="*/ 0 w 291"/>
              <a:gd name="T7" fmla="*/ 234 h 291"/>
              <a:gd name="T8" fmla="*/ 57 w 291"/>
              <a:gd name="T9" fmla="*/ 291 h 291"/>
              <a:gd name="T10" fmla="*/ 235 w 291"/>
              <a:gd name="T11" fmla="*/ 291 h 291"/>
              <a:gd name="T12" fmla="*/ 291 w 291"/>
              <a:gd name="T13" fmla="*/ 234 h 291"/>
              <a:gd name="T14" fmla="*/ 291 w 291"/>
              <a:gd name="T15" fmla="*/ 57 h 291"/>
              <a:gd name="T16" fmla="*/ 235 w 291"/>
              <a:gd name="T17" fmla="*/ 0 h 291"/>
              <a:gd name="T18" fmla="*/ 211 w 291"/>
              <a:gd name="T19" fmla="*/ 112 h 291"/>
              <a:gd name="T20" fmla="*/ 211 w 291"/>
              <a:gd name="T21" fmla="*/ 117 h 291"/>
              <a:gd name="T22" fmla="*/ 116 w 291"/>
              <a:gd name="T23" fmla="*/ 212 h 291"/>
              <a:gd name="T24" fmla="*/ 64 w 291"/>
              <a:gd name="T25" fmla="*/ 197 h 291"/>
              <a:gd name="T26" fmla="*/ 72 w 291"/>
              <a:gd name="T27" fmla="*/ 197 h 291"/>
              <a:gd name="T28" fmla="*/ 114 w 291"/>
              <a:gd name="T29" fmla="*/ 183 h 291"/>
              <a:gd name="T30" fmla="*/ 83 w 291"/>
              <a:gd name="T31" fmla="*/ 160 h 291"/>
              <a:gd name="T32" fmla="*/ 89 w 291"/>
              <a:gd name="T33" fmla="*/ 160 h 291"/>
              <a:gd name="T34" fmla="*/ 98 w 291"/>
              <a:gd name="T35" fmla="*/ 159 h 291"/>
              <a:gd name="T36" fmla="*/ 71 w 291"/>
              <a:gd name="T37" fmla="*/ 126 h 291"/>
              <a:gd name="T38" fmla="*/ 71 w 291"/>
              <a:gd name="T39" fmla="*/ 126 h 291"/>
              <a:gd name="T40" fmla="*/ 86 w 291"/>
              <a:gd name="T41" fmla="*/ 130 h 291"/>
              <a:gd name="T42" fmla="*/ 71 w 291"/>
              <a:gd name="T43" fmla="*/ 102 h 291"/>
              <a:gd name="T44" fmla="*/ 76 w 291"/>
              <a:gd name="T45" fmla="*/ 86 h 291"/>
              <a:gd name="T46" fmla="*/ 145 w 291"/>
              <a:gd name="T47" fmla="*/ 120 h 291"/>
              <a:gd name="T48" fmla="*/ 144 w 291"/>
              <a:gd name="T49" fmla="*/ 113 h 291"/>
              <a:gd name="T50" fmla="*/ 177 w 291"/>
              <a:gd name="T51" fmla="*/ 79 h 291"/>
              <a:gd name="T52" fmla="*/ 202 w 291"/>
              <a:gd name="T53" fmla="*/ 90 h 291"/>
              <a:gd name="T54" fmla="*/ 223 w 291"/>
              <a:gd name="T55" fmla="*/ 82 h 291"/>
              <a:gd name="T56" fmla="*/ 208 w 291"/>
              <a:gd name="T57" fmla="*/ 100 h 291"/>
              <a:gd name="T58" fmla="*/ 227 w 291"/>
              <a:gd name="T59" fmla="*/ 95 h 291"/>
              <a:gd name="T60" fmla="*/ 211 w 291"/>
              <a:gd name="T61" fmla="*/ 11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1" h="291">
                <a:moveTo>
                  <a:pt x="235" y="0"/>
                </a:moveTo>
                <a:cubicBezTo>
                  <a:pt x="57" y="0"/>
                  <a:pt x="57" y="0"/>
                  <a:pt x="57" y="0"/>
                </a:cubicBezTo>
                <a:cubicBezTo>
                  <a:pt x="26" y="0"/>
                  <a:pt x="0" y="26"/>
                  <a:pt x="0" y="57"/>
                </a:cubicBezTo>
                <a:cubicBezTo>
                  <a:pt x="0" y="234"/>
                  <a:pt x="0" y="234"/>
                  <a:pt x="0" y="234"/>
                </a:cubicBezTo>
                <a:cubicBezTo>
                  <a:pt x="0" y="265"/>
                  <a:pt x="26" y="291"/>
                  <a:pt x="57" y="291"/>
                </a:cubicBezTo>
                <a:cubicBezTo>
                  <a:pt x="235" y="291"/>
                  <a:pt x="235" y="291"/>
                  <a:pt x="235" y="291"/>
                </a:cubicBezTo>
                <a:cubicBezTo>
                  <a:pt x="266" y="291"/>
                  <a:pt x="291" y="265"/>
                  <a:pt x="291" y="234"/>
                </a:cubicBezTo>
                <a:cubicBezTo>
                  <a:pt x="291" y="57"/>
                  <a:pt x="291" y="57"/>
                  <a:pt x="291" y="57"/>
                </a:cubicBezTo>
                <a:cubicBezTo>
                  <a:pt x="291" y="26"/>
                  <a:pt x="266" y="0"/>
                  <a:pt x="235" y="0"/>
                </a:cubicBezTo>
                <a:close/>
                <a:moveTo>
                  <a:pt x="211" y="112"/>
                </a:moveTo>
                <a:cubicBezTo>
                  <a:pt x="211" y="114"/>
                  <a:pt x="211" y="115"/>
                  <a:pt x="211" y="117"/>
                </a:cubicBezTo>
                <a:cubicBezTo>
                  <a:pt x="211" y="161"/>
                  <a:pt x="177" y="212"/>
                  <a:pt x="116" y="212"/>
                </a:cubicBezTo>
                <a:cubicBezTo>
                  <a:pt x="97" y="212"/>
                  <a:pt x="79" y="206"/>
                  <a:pt x="64" y="197"/>
                </a:cubicBezTo>
                <a:cubicBezTo>
                  <a:pt x="67" y="197"/>
                  <a:pt x="70" y="197"/>
                  <a:pt x="72" y="197"/>
                </a:cubicBezTo>
                <a:cubicBezTo>
                  <a:pt x="88" y="197"/>
                  <a:pt x="102" y="192"/>
                  <a:pt x="114" y="183"/>
                </a:cubicBezTo>
                <a:cubicBezTo>
                  <a:pt x="99" y="183"/>
                  <a:pt x="87" y="173"/>
                  <a:pt x="83" y="160"/>
                </a:cubicBezTo>
                <a:cubicBezTo>
                  <a:pt x="85" y="160"/>
                  <a:pt x="87" y="160"/>
                  <a:pt x="89" y="160"/>
                </a:cubicBezTo>
                <a:cubicBezTo>
                  <a:pt x="92" y="160"/>
                  <a:pt x="95" y="160"/>
                  <a:pt x="98" y="159"/>
                </a:cubicBezTo>
                <a:cubicBezTo>
                  <a:pt x="82" y="156"/>
                  <a:pt x="71" y="143"/>
                  <a:pt x="71" y="126"/>
                </a:cubicBezTo>
                <a:cubicBezTo>
                  <a:pt x="71" y="126"/>
                  <a:pt x="71" y="126"/>
                  <a:pt x="71" y="126"/>
                </a:cubicBezTo>
                <a:cubicBezTo>
                  <a:pt x="75" y="128"/>
                  <a:pt x="81" y="130"/>
                  <a:pt x="86" y="130"/>
                </a:cubicBezTo>
                <a:cubicBezTo>
                  <a:pt x="77" y="124"/>
                  <a:pt x="71" y="114"/>
                  <a:pt x="71" y="102"/>
                </a:cubicBezTo>
                <a:cubicBezTo>
                  <a:pt x="71" y="96"/>
                  <a:pt x="73" y="90"/>
                  <a:pt x="76" y="86"/>
                </a:cubicBezTo>
                <a:cubicBezTo>
                  <a:pt x="92" y="106"/>
                  <a:pt x="117" y="119"/>
                  <a:pt x="145" y="120"/>
                </a:cubicBezTo>
                <a:cubicBezTo>
                  <a:pt x="144" y="118"/>
                  <a:pt x="144" y="115"/>
                  <a:pt x="144" y="113"/>
                </a:cubicBezTo>
                <a:cubicBezTo>
                  <a:pt x="144" y="94"/>
                  <a:pt x="159" y="79"/>
                  <a:pt x="177" y="79"/>
                </a:cubicBezTo>
                <a:cubicBezTo>
                  <a:pt x="187" y="79"/>
                  <a:pt x="195" y="83"/>
                  <a:pt x="202" y="90"/>
                </a:cubicBezTo>
                <a:cubicBezTo>
                  <a:pt x="209" y="88"/>
                  <a:pt x="216" y="86"/>
                  <a:pt x="223" y="82"/>
                </a:cubicBezTo>
                <a:cubicBezTo>
                  <a:pt x="220" y="90"/>
                  <a:pt x="215" y="96"/>
                  <a:pt x="208" y="100"/>
                </a:cubicBezTo>
                <a:cubicBezTo>
                  <a:pt x="215" y="100"/>
                  <a:pt x="221" y="98"/>
                  <a:pt x="227" y="95"/>
                </a:cubicBezTo>
                <a:cubicBezTo>
                  <a:pt x="223" y="102"/>
                  <a:pt x="217" y="108"/>
                  <a:pt x="211" y="11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nl-NL"/>
          </a:p>
        </p:txBody>
      </p:sp>
      <p:grpSp>
        <p:nvGrpSpPr>
          <p:cNvPr id="171" name="Group 170"/>
          <p:cNvGrpSpPr/>
          <p:nvPr userDrawn="1"/>
        </p:nvGrpSpPr>
        <p:grpSpPr>
          <a:xfrm>
            <a:off x="1722570" y="6036546"/>
            <a:ext cx="241247" cy="242877"/>
            <a:chOff x="12560303" y="3738458"/>
            <a:chExt cx="939801" cy="946150"/>
          </a:xfrm>
          <a:solidFill>
            <a:schemeClr val="bg2"/>
          </a:solidFill>
        </p:grpSpPr>
        <p:sp>
          <p:nvSpPr>
            <p:cNvPr id="172" name="Freeform 158"/>
            <p:cNvSpPr>
              <a:spLocks noEditPoints="1"/>
            </p:cNvSpPr>
            <p:nvPr/>
          </p:nvSpPr>
          <p:spPr bwMode="auto">
            <a:xfrm>
              <a:off x="12560303" y="3738458"/>
              <a:ext cx="939801" cy="946150"/>
            </a:xfrm>
            <a:custGeom>
              <a:avLst/>
              <a:gdLst>
                <a:gd name="T0" fmla="*/ 234 w 290"/>
                <a:gd name="T1" fmla="*/ 0 h 291"/>
                <a:gd name="T2" fmla="*/ 56 w 290"/>
                <a:gd name="T3" fmla="*/ 0 h 291"/>
                <a:gd name="T4" fmla="*/ 0 w 290"/>
                <a:gd name="T5" fmla="*/ 57 h 291"/>
                <a:gd name="T6" fmla="*/ 0 w 290"/>
                <a:gd name="T7" fmla="*/ 234 h 291"/>
                <a:gd name="T8" fmla="*/ 56 w 290"/>
                <a:gd name="T9" fmla="*/ 291 h 291"/>
                <a:gd name="T10" fmla="*/ 234 w 290"/>
                <a:gd name="T11" fmla="*/ 291 h 291"/>
                <a:gd name="T12" fmla="*/ 290 w 290"/>
                <a:gd name="T13" fmla="*/ 234 h 291"/>
                <a:gd name="T14" fmla="*/ 290 w 290"/>
                <a:gd name="T15" fmla="*/ 57 h 291"/>
                <a:gd name="T16" fmla="*/ 234 w 290"/>
                <a:gd name="T17" fmla="*/ 0 h 291"/>
                <a:gd name="T18" fmla="*/ 226 w 290"/>
                <a:gd name="T19" fmla="*/ 178 h 291"/>
                <a:gd name="T20" fmla="*/ 203 w 290"/>
                <a:gd name="T21" fmla="*/ 201 h 291"/>
                <a:gd name="T22" fmla="*/ 87 w 290"/>
                <a:gd name="T23" fmla="*/ 201 h 291"/>
                <a:gd name="T24" fmla="*/ 64 w 290"/>
                <a:gd name="T25" fmla="*/ 178 h 291"/>
                <a:gd name="T26" fmla="*/ 64 w 290"/>
                <a:gd name="T27" fmla="*/ 113 h 291"/>
                <a:gd name="T28" fmla="*/ 87 w 290"/>
                <a:gd name="T29" fmla="*/ 90 h 291"/>
                <a:gd name="T30" fmla="*/ 203 w 290"/>
                <a:gd name="T31" fmla="*/ 90 h 291"/>
                <a:gd name="T32" fmla="*/ 226 w 290"/>
                <a:gd name="T33" fmla="*/ 113 h 291"/>
                <a:gd name="T34" fmla="*/ 226 w 290"/>
                <a:gd name="T35" fmla="*/ 17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0" h="291">
                  <a:moveTo>
                    <a:pt x="234" y="0"/>
                  </a:moveTo>
                  <a:cubicBezTo>
                    <a:pt x="56" y="0"/>
                    <a:pt x="56" y="0"/>
                    <a:pt x="56" y="0"/>
                  </a:cubicBezTo>
                  <a:cubicBezTo>
                    <a:pt x="25" y="0"/>
                    <a:pt x="0" y="26"/>
                    <a:pt x="0" y="57"/>
                  </a:cubicBezTo>
                  <a:cubicBezTo>
                    <a:pt x="0" y="234"/>
                    <a:pt x="0" y="234"/>
                    <a:pt x="0" y="234"/>
                  </a:cubicBezTo>
                  <a:cubicBezTo>
                    <a:pt x="0" y="265"/>
                    <a:pt x="25" y="291"/>
                    <a:pt x="56" y="291"/>
                  </a:cubicBezTo>
                  <a:cubicBezTo>
                    <a:pt x="234" y="291"/>
                    <a:pt x="234" y="291"/>
                    <a:pt x="234" y="291"/>
                  </a:cubicBezTo>
                  <a:cubicBezTo>
                    <a:pt x="265" y="291"/>
                    <a:pt x="290" y="265"/>
                    <a:pt x="290" y="234"/>
                  </a:cubicBezTo>
                  <a:cubicBezTo>
                    <a:pt x="290" y="57"/>
                    <a:pt x="290" y="57"/>
                    <a:pt x="290" y="57"/>
                  </a:cubicBezTo>
                  <a:cubicBezTo>
                    <a:pt x="290" y="26"/>
                    <a:pt x="265" y="0"/>
                    <a:pt x="234" y="0"/>
                  </a:cubicBezTo>
                  <a:close/>
                  <a:moveTo>
                    <a:pt x="226" y="178"/>
                  </a:moveTo>
                  <a:cubicBezTo>
                    <a:pt x="226" y="191"/>
                    <a:pt x="216" y="201"/>
                    <a:pt x="203" y="201"/>
                  </a:cubicBezTo>
                  <a:cubicBezTo>
                    <a:pt x="87" y="201"/>
                    <a:pt x="87" y="201"/>
                    <a:pt x="87" y="201"/>
                  </a:cubicBezTo>
                  <a:cubicBezTo>
                    <a:pt x="74" y="201"/>
                    <a:pt x="64" y="191"/>
                    <a:pt x="64" y="178"/>
                  </a:cubicBezTo>
                  <a:cubicBezTo>
                    <a:pt x="64" y="113"/>
                    <a:pt x="64" y="113"/>
                    <a:pt x="64" y="113"/>
                  </a:cubicBezTo>
                  <a:cubicBezTo>
                    <a:pt x="64" y="100"/>
                    <a:pt x="74" y="90"/>
                    <a:pt x="87" y="90"/>
                  </a:cubicBezTo>
                  <a:cubicBezTo>
                    <a:pt x="203" y="90"/>
                    <a:pt x="203" y="90"/>
                    <a:pt x="203" y="90"/>
                  </a:cubicBezTo>
                  <a:cubicBezTo>
                    <a:pt x="216" y="90"/>
                    <a:pt x="226" y="100"/>
                    <a:pt x="226" y="113"/>
                  </a:cubicBezTo>
                  <a:lnTo>
                    <a:pt x="226"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73" name="Freeform 159"/>
            <p:cNvSpPr>
              <a:spLocks/>
            </p:cNvSpPr>
            <p:nvPr/>
          </p:nvSpPr>
          <p:spPr bwMode="auto">
            <a:xfrm>
              <a:off x="12974641" y="4128983"/>
              <a:ext cx="142875" cy="149225"/>
            </a:xfrm>
            <a:custGeom>
              <a:avLst/>
              <a:gdLst>
                <a:gd name="T0" fmla="*/ 0 w 90"/>
                <a:gd name="T1" fmla="*/ 94 h 94"/>
                <a:gd name="T2" fmla="*/ 90 w 90"/>
                <a:gd name="T3" fmla="*/ 47 h 94"/>
                <a:gd name="T4" fmla="*/ 0 w 90"/>
                <a:gd name="T5" fmla="*/ 0 h 94"/>
                <a:gd name="T6" fmla="*/ 0 w 90"/>
                <a:gd name="T7" fmla="*/ 94 h 94"/>
              </a:gdLst>
              <a:ahLst/>
              <a:cxnLst>
                <a:cxn ang="0">
                  <a:pos x="T0" y="T1"/>
                </a:cxn>
                <a:cxn ang="0">
                  <a:pos x="T2" y="T3"/>
                </a:cxn>
                <a:cxn ang="0">
                  <a:pos x="T4" y="T5"/>
                </a:cxn>
                <a:cxn ang="0">
                  <a:pos x="T6" y="T7"/>
                </a:cxn>
              </a:cxnLst>
              <a:rect l="0" t="0" r="r" b="b"/>
              <a:pathLst>
                <a:path w="90" h="94">
                  <a:moveTo>
                    <a:pt x="0" y="94"/>
                  </a:moveTo>
                  <a:lnTo>
                    <a:pt x="90" y="47"/>
                  </a:lnTo>
                  <a:lnTo>
                    <a:pt x="0" y="0"/>
                  </a:lnTo>
                  <a:lnTo>
                    <a:pt x="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Tree>
    <p:extLst>
      <p:ext uri="{BB962C8B-B14F-4D97-AF65-F5344CB8AC3E}">
        <p14:creationId xmlns:p14="http://schemas.microsoft.com/office/powerpoint/2010/main" val="199630659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Grey End Slide">
    <p:spTree>
      <p:nvGrpSpPr>
        <p:cNvPr id="1" name=""/>
        <p:cNvGrpSpPr/>
        <p:nvPr/>
      </p:nvGrpSpPr>
      <p:grpSpPr>
        <a:xfrm>
          <a:off x="0" y="0"/>
          <a:ext cx="0" cy="0"/>
          <a:chOff x="0" y="0"/>
          <a:chExt cx="0" cy="0"/>
        </a:xfrm>
      </p:grpSpPr>
      <p:sp>
        <p:nvSpPr>
          <p:cNvPr id="35"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dirty="0">
              <a:ln>
                <a:noFill/>
              </a:ln>
              <a:solidFill>
                <a:srgbClr val="FDFDFD"/>
              </a:solidFill>
              <a:effectLst/>
              <a:uLnTx/>
              <a:uFillTx/>
              <a:latin typeface="+mn-lt"/>
            </a:endParaRPr>
          </a:p>
        </p:txBody>
      </p:sp>
      <p:sp>
        <p:nvSpPr>
          <p:cNvPr id="31" name="Rectangle 30"/>
          <p:cNvSpPr/>
          <p:nvPr userDrawn="1"/>
        </p:nvSpPr>
        <p:spPr>
          <a:xfrm>
            <a:off x="6096000"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dirty="0" err="1">
              <a:solidFill>
                <a:schemeClr val="tx1"/>
              </a:solidFill>
            </a:endParaRPr>
          </a:p>
        </p:txBody>
      </p:sp>
      <p:sp>
        <p:nvSpPr>
          <p:cNvPr id="30" name="Rectangle 29"/>
          <p:cNvSpPr/>
          <p:nvPr userDrawn="1"/>
        </p:nvSpPr>
        <p:spPr>
          <a:xfrm>
            <a:off x="334962"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dirty="0" err="1">
              <a:solidFill>
                <a:schemeClr val="tx1"/>
              </a:solidFill>
            </a:endParaRPr>
          </a:p>
        </p:txBody>
      </p:sp>
      <p:sp>
        <p:nvSpPr>
          <p:cNvPr id="25" name="Title 1"/>
          <p:cNvSpPr>
            <a:spLocks noGrp="1"/>
          </p:cNvSpPr>
          <p:nvPr>
            <p:ph type="ctrTitle" hasCustomPrompt="1"/>
          </p:nvPr>
        </p:nvSpPr>
        <p:spPr bwMode="gray">
          <a:xfrm>
            <a:off x="658812" y="1071321"/>
            <a:ext cx="4970463" cy="1840326"/>
          </a:xfrm>
        </p:spPr>
        <p:txBody>
          <a:bodyPr anchor="b" anchorCtr="0">
            <a:noAutofit/>
          </a:bodyPr>
          <a:lstStyle>
            <a:lvl1pPr algn="l">
              <a:lnSpc>
                <a:spcPts val="4600"/>
              </a:lnSpc>
              <a:defRPr sz="5600" b="1">
                <a:solidFill>
                  <a:schemeClr val="tx2"/>
                </a:solidFill>
              </a:defRPr>
            </a:lvl1pPr>
          </a:lstStyle>
          <a:p>
            <a:r>
              <a:rPr lang="en-GB" noProof="0" dirty="0"/>
              <a:t>Click to edit </a:t>
            </a:r>
            <a:br>
              <a:rPr lang="en-GB" noProof="0" dirty="0"/>
            </a:br>
            <a:r>
              <a:rPr lang="en-GB" noProof="0" dirty="0"/>
              <a:t>END title</a:t>
            </a:r>
          </a:p>
        </p:txBody>
      </p:sp>
      <p:grpSp>
        <p:nvGrpSpPr>
          <p:cNvPr id="60" name="Group 59"/>
          <p:cNvGrpSpPr/>
          <p:nvPr userDrawn="1"/>
        </p:nvGrpSpPr>
        <p:grpSpPr>
          <a:xfrm>
            <a:off x="6924883" y="2485894"/>
            <a:ext cx="4169881" cy="1760986"/>
            <a:chOff x="12638090" y="1376363"/>
            <a:chExt cx="3984627" cy="1682751"/>
          </a:xfrm>
          <a:solidFill>
            <a:schemeClr val="bg1"/>
          </a:solidFill>
        </p:grpSpPr>
        <p:sp>
          <p:nvSpPr>
            <p:cNvPr id="61"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2" name="Oval 61"/>
            <p:cNvSpPr>
              <a:spLocks noChangeArrowheads="1"/>
            </p:cNvSpPr>
            <p:nvPr/>
          </p:nvSpPr>
          <p:spPr bwMode="auto">
            <a:xfrm>
              <a:off x="13134978" y="1836738"/>
              <a:ext cx="352425" cy="355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3" name="Rectangle 62"/>
            <p:cNvSpPr>
              <a:spLocks noChangeArrowheads="1"/>
            </p:cNvSpPr>
            <p:nvPr/>
          </p:nvSpPr>
          <p:spPr bwMode="auto">
            <a:xfrm>
              <a:off x="14266866" y="1590676"/>
              <a:ext cx="134938" cy="534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4"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5"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6"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7"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8"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9"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0"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1"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2"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3"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4"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5"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6"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7" name="Rectangle 76"/>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8"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9"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0"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1"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2"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3"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4"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5"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6"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7"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8"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grpSp>
        <p:nvGrpSpPr>
          <p:cNvPr id="99" name="Group 98"/>
          <p:cNvGrpSpPr/>
          <p:nvPr userDrawn="1"/>
        </p:nvGrpSpPr>
        <p:grpSpPr>
          <a:xfrm>
            <a:off x="12263438" y="0"/>
            <a:ext cx="3681702" cy="3436620"/>
            <a:chOff x="12263438" y="0"/>
            <a:chExt cx="3681702" cy="3436620"/>
          </a:xfrm>
        </p:grpSpPr>
        <p:sp>
          <p:nvSpPr>
            <p:cNvPr id="100"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dirty="0">
                <a:solidFill>
                  <a:schemeClr val="tx1"/>
                </a:solidFill>
              </a:endParaRPr>
            </a:p>
          </p:txBody>
        </p:sp>
        <p:sp>
          <p:nvSpPr>
            <p:cNvPr id="101"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02"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Grey </a:t>
              </a:r>
            </a:p>
            <a:p>
              <a:pPr>
                <a:lnSpc>
                  <a:spcPct val="50000"/>
                </a:lnSpc>
                <a:spcBef>
                  <a:spcPct val="20000"/>
                </a:spcBef>
                <a:spcAft>
                  <a:spcPct val="20000"/>
                </a:spcAft>
              </a:pPr>
              <a:r>
                <a:rPr lang="en-GB" altLang="en-US" sz="1000" dirty="0">
                  <a:solidFill>
                    <a:schemeClr val="tx1"/>
                  </a:solidFill>
                </a:rPr>
                <a:t>RGB = 244, 244, 244</a:t>
              </a:r>
            </a:p>
          </p:txBody>
        </p:sp>
        <p:sp>
          <p:nvSpPr>
            <p:cNvPr id="103"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04"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Text Colour</a:t>
              </a:r>
            </a:p>
            <a:p>
              <a:pPr>
                <a:lnSpc>
                  <a:spcPct val="50000"/>
                </a:lnSpc>
                <a:spcBef>
                  <a:spcPct val="20000"/>
                </a:spcBef>
                <a:spcAft>
                  <a:spcPct val="20000"/>
                </a:spcAft>
              </a:pPr>
              <a:r>
                <a:rPr lang="en-GB" altLang="en-US" sz="1000" dirty="0">
                  <a:solidFill>
                    <a:schemeClr val="tx1"/>
                  </a:solidFill>
                </a:rPr>
                <a:t>RGB = 112, 111, 111</a:t>
              </a:r>
            </a:p>
          </p:txBody>
        </p:sp>
        <p:sp>
          <p:nvSpPr>
            <p:cNvPr id="105"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chemeClr val="tx1"/>
                  </a:solidFill>
                  <a:latin typeface="+mj-lt"/>
                </a:rPr>
                <a:t>COLOUR GUIDELINES</a:t>
              </a:r>
            </a:p>
          </p:txBody>
        </p:sp>
        <p:sp>
          <p:nvSpPr>
            <p:cNvPr id="106"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07"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2</a:t>
              </a:r>
            </a:p>
            <a:p>
              <a:pPr>
                <a:lnSpc>
                  <a:spcPct val="50000"/>
                </a:lnSpc>
                <a:spcBef>
                  <a:spcPct val="20000"/>
                </a:spcBef>
                <a:spcAft>
                  <a:spcPct val="20000"/>
                </a:spcAft>
              </a:pPr>
              <a:r>
                <a:rPr lang="en-GB" altLang="en-US" sz="1000" dirty="0">
                  <a:solidFill>
                    <a:schemeClr val="tx1"/>
                  </a:solidFill>
                </a:rPr>
                <a:t>RGB = 0, 105, 180</a:t>
              </a:r>
            </a:p>
          </p:txBody>
        </p:sp>
        <p:sp>
          <p:nvSpPr>
            <p:cNvPr id="108"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09"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4</a:t>
              </a:r>
            </a:p>
            <a:p>
              <a:pPr>
                <a:lnSpc>
                  <a:spcPct val="50000"/>
                </a:lnSpc>
                <a:spcBef>
                  <a:spcPct val="20000"/>
                </a:spcBef>
                <a:spcAft>
                  <a:spcPct val="20000"/>
                </a:spcAft>
              </a:pPr>
              <a:r>
                <a:rPr lang="en-GB" altLang="en-US" sz="1000" dirty="0">
                  <a:solidFill>
                    <a:schemeClr val="tx1"/>
                  </a:solidFill>
                </a:rPr>
                <a:t>RGB = 0, 149, 219 </a:t>
              </a:r>
            </a:p>
          </p:txBody>
        </p:sp>
        <p:sp>
          <p:nvSpPr>
            <p:cNvPr id="110"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SECONDARY COLOURS (SC)</a:t>
              </a:r>
            </a:p>
          </p:txBody>
        </p:sp>
        <p:sp>
          <p:nvSpPr>
            <p:cNvPr id="111"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12"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Levi 9 Blue </a:t>
              </a:r>
            </a:p>
            <a:p>
              <a:pPr>
                <a:lnSpc>
                  <a:spcPct val="50000"/>
                </a:lnSpc>
                <a:spcBef>
                  <a:spcPct val="20000"/>
                </a:spcBef>
                <a:spcAft>
                  <a:spcPct val="20000"/>
                </a:spcAft>
              </a:pPr>
              <a:r>
                <a:rPr lang="en-GB" altLang="en-US" sz="1000" dirty="0">
                  <a:solidFill>
                    <a:schemeClr val="tx1"/>
                  </a:solidFill>
                </a:rPr>
                <a:t>RGB =20, 52, 160</a:t>
              </a:r>
            </a:p>
          </p:txBody>
        </p:sp>
        <p:sp>
          <p:nvSpPr>
            <p:cNvPr id="113"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14"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White </a:t>
              </a:r>
            </a:p>
            <a:p>
              <a:pPr>
                <a:lnSpc>
                  <a:spcPct val="50000"/>
                </a:lnSpc>
                <a:spcBef>
                  <a:spcPct val="20000"/>
                </a:spcBef>
                <a:spcAft>
                  <a:spcPct val="20000"/>
                </a:spcAft>
              </a:pPr>
              <a:r>
                <a:rPr lang="en-GB" altLang="en-US" sz="1000" dirty="0">
                  <a:solidFill>
                    <a:schemeClr val="tx1"/>
                  </a:solidFill>
                </a:rPr>
                <a:t>RGB = 255, 255, 255</a:t>
              </a:r>
            </a:p>
          </p:txBody>
        </p:sp>
        <p:sp>
          <p:nvSpPr>
            <p:cNvPr id="115"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16"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1 </a:t>
              </a:r>
            </a:p>
            <a:p>
              <a:pPr>
                <a:lnSpc>
                  <a:spcPct val="50000"/>
                </a:lnSpc>
                <a:spcBef>
                  <a:spcPct val="20000"/>
                </a:spcBef>
                <a:spcAft>
                  <a:spcPct val="20000"/>
                </a:spcAft>
              </a:pPr>
              <a:r>
                <a:rPr lang="en-GB" altLang="en-US" sz="1000" dirty="0">
                  <a:solidFill>
                    <a:schemeClr val="tx1"/>
                  </a:solidFill>
                </a:rPr>
                <a:t>RGB = 0, 79, 159</a:t>
              </a:r>
            </a:p>
          </p:txBody>
        </p:sp>
        <p:sp>
          <p:nvSpPr>
            <p:cNvPr id="117"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18"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3 </a:t>
              </a:r>
            </a:p>
            <a:p>
              <a:pPr>
                <a:lnSpc>
                  <a:spcPct val="50000"/>
                </a:lnSpc>
                <a:spcBef>
                  <a:spcPct val="20000"/>
                </a:spcBef>
                <a:spcAft>
                  <a:spcPct val="20000"/>
                </a:spcAft>
              </a:pPr>
              <a:r>
                <a:rPr lang="en-GB" altLang="en-US" sz="1000" dirty="0">
                  <a:solidFill>
                    <a:schemeClr val="tx1"/>
                  </a:solidFill>
                </a:rPr>
                <a:t>RGB = 0, 128, 201</a:t>
              </a:r>
            </a:p>
          </p:txBody>
        </p:sp>
        <p:sp>
          <p:nvSpPr>
            <p:cNvPr id="119"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PRIMARY COLOURS (PC)</a:t>
              </a:r>
            </a:p>
          </p:txBody>
        </p:sp>
        <p:sp>
          <p:nvSpPr>
            <p:cNvPr id="120" name="Rectangle 119"/>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21" name="Rectangle 120"/>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Pale</a:t>
              </a:r>
            </a:p>
            <a:p>
              <a:pPr>
                <a:lnSpc>
                  <a:spcPct val="50000"/>
                </a:lnSpc>
                <a:spcBef>
                  <a:spcPct val="20000"/>
                </a:spcBef>
                <a:spcAft>
                  <a:spcPct val="20000"/>
                </a:spcAft>
              </a:pPr>
              <a:r>
                <a:rPr lang="en-GB" altLang="en-US" sz="1000" dirty="0">
                  <a:solidFill>
                    <a:schemeClr val="tx1"/>
                  </a:solidFill>
                </a:rPr>
                <a:t>RGB = 255, 210, 3</a:t>
              </a:r>
            </a:p>
          </p:txBody>
        </p:sp>
        <p:sp>
          <p:nvSpPr>
            <p:cNvPr id="122" name="Rectangle 121"/>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23" name="Rectangle 122"/>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Pink</a:t>
              </a:r>
            </a:p>
            <a:p>
              <a:pPr>
                <a:lnSpc>
                  <a:spcPct val="50000"/>
                </a:lnSpc>
                <a:spcBef>
                  <a:spcPct val="20000"/>
                </a:spcBef>
                <a:spcAft>
                  <a:spcPct val="20000"/>
                </a:spcAft>
              </a:pPr>
              <a:r>
                <a:rPr lang="en-GB" altLang="en-US" sz="1000" dirty="0">
                  <a:solidFill>
                    <a:schemeClr val="tx1"/>
                  </a:solidFill>
                </a:rPr>
                <a:t>RGB = 255, 125, 119 </a:t>
              </a:r>
            </a:p>
          </p:txBody>
        </p:sp>
        <p:sp>
          <p:nvSpPr>
            <p:cNvPr id="124" name="Rectangle 123"/>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TERTIARY COLOURS (TC)</a:t>
              </a:r>
            </a:p>
          </p:txBody>
        </p:sp>
        <p:sp>
          <p:nvSpPr>
            <p:cNvPr id="125"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26"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Yellow</a:t>
              </a:r>
            </a:p>
            <a:p>
              <a:pPr>
                <a:lnSpc>
                  <a:spcPct val="50000"/>
                </a:lnSpc>
                <a:spcBef>
                  <a:spcPct val="20000"/>
                </a:spcBef>
                <a:spcAft>
                  <a:spcPct val="20000"/>
                </a:spcAft>
              </a:pPr>
              <a:r>
                <a:rPr lang="en-GB" altLang="en-US" sz="1000" dirty="0">
                  <a:solidFill>
                    <a:schemeClr val="tx1"/>
                  </a:solidFill>
                </a:rPr>
                <a:t>RGB = 246, 255, 0</a:t>
              </a:r>
            </a:p>
          </p:txBody>
        </p:sp>
        <p:sp>
          <p:nvSpPr>
            <p:cNvPr id="127"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28"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Orange</a:t>
              </a:r>
            </a:p>
            <a:p>
              <a:pPr>
                <a:lnSpc>
                  <a:spcPct val="50000"/>
                </a:lnSpc>
                <a:spcBef>
                  <a:spcPct val="20000"/>
                </a:spcBef>
                <a:spcAft>
                  <a:spcPct val="20000"/>
                </a:spcAft>
              </a:pPr>
              <a:r>
                <a:rPr lang="en-GB" altLang="en-US" sz="1000" dirty="0">
                  <a:solidFill>
                    <a:schemeClr val="tx1"/>
                  </a:solidFill>
                </a:rPr>
                <a:t>RGB = 255, 102, 8</a:t>
              </a:r>
            </a:p>
          </p:txBody>
        </p:sp>
        <p:sp>
          <p:nvSpPr>
            <p:cNvPr id="129" name="Rectangle 128"/>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30" name="Rectangle 129"/>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Teal</a:t>
              </a:r>
            </a:p>
            <a:p>
              <a:pPr>
                <a:lnSpc>
                  <a:spcPct val="50000"/>
                </a:lnSpc>
                <a:spcBef>
                  <a:spcPct val="20000"/>
                </a:spcBef>
                <a:spcAft>
                  <a:spcPct val="20000"/>
                </a:spcAft>
              </a:pPr>
              <a:r>
                <a:rPr lang="en-GB" altLang="en-US" sz="1000" dirty="0">
                  <a:solidFill>
                    <a:schemeClr val="tx1"/>
                  </a:solidFill>
                </a:rPr>
                <a:t>RGB = 0, 152, 146</a:t>
              </a:r>
            </a:p>
          </p:txBody>
        </p:sp>
        <p:sp>
          <p:nvSpPr>
            <p:cNvPr id="131"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32"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Green</a:t>
              </a:r>
            </a:p>
            <a:p>
              <a:pPr>
                <a:lnSpc>
                  <a:spcPct val="50000"/>
                </a:lnSpc>
                <a:spcBef>
                  <a:spcPct val="20000"/>
                </a:spcBef>
                <a:spcAft>
                  <a:spcPct val="20000"/>
                </a:spcAft>
              </a:pPr>
              <a:r>
                <a:rPr lang="en-GB" altLang="en-US" sz="1000" dirty="0">
                  <a:solidFill>
                    <a:schemeClr val="tx1"/>
                  </a:solidFill>
                </a:rPr>
                <a:t>RGB = 0, 161, 58 </a:t>
              </a:r>
            </a:p>
          </p:txBody>
        </p:sp>
      </p:grpSp>
      <p:sp>
        <p:nvSpPr>
          <p:cNvPr id="89" name="Freeform 137"/>
          <p:cNvSpPr>
            <a:spLocks noEditPoints="1"/>
          </p:cNvSpPr>
          <p:nvPr userDrawn="1"/>
        </p:nvSpPr>
        <p:spPr bwMode="auto">
          <a:xfrm>
            <a:off x="1016313" y="6038855"/>
            <a:ext cx="237459" cy="238258"/>
          </a:xfrm>
          <a:custGeom>
            <a:avLst/>
            <a:gdLst>
              <a:gd name="T0" fmla="*/ 235 w 291"/>
              <a:gd name="T1" fmla="*/ 0 h 291"/>
              <a:gd name="T2" fmla="*/ 57 w 291"/>
              <a:gd name="T3" fmla="*/ 0 h 291"/>
              <a:gd name="T4" fmla="*/ 0 w 291"/>
              <a:gd name="T5" fmla="*/ 57 h 291"/>
              <a:gd name="T6" fmla="*/ 0 w 291"/>
              <a:gd name="T7" fmla="*/ 234 h 291"/>
              <a:gd name="T8" fmla="*/ 57 w 291"/>
              <a:gd name="T9" fmla="*/ 291 h 291"/>
              <a:gd name="T10" fmla="*/ 235 w 291"/>
              <a:gd name="T11" fmla="*/ 291 h 291"/>
              <a:gd name="T12" fmla="*/ 291 w 291"/>
              <a:gd name="T13" fmla="*/ 234 h 291"/>
              <a:gd name="T14" fmla="*/ 291 w 291"/>
              <a:gd name="T15" fmla="*/ 57 h 291"/>
              <a:gd name="T16" fmla="*/ 235 w 291"/>
              <a:gd name="T17" fmla="*/ 0 h 291"/>
              <a:gd name="T18" fmla="*/ 100 w 291"/>
              <a:gd name="T19" fmla="*/ 226 h 291"/>
              <a:gd name="T20" fmla="*/ 67 w 291"/>
              <a:gd name="T21" fmla="*/ 226 h 291"/>
              <a:gd name="T22" fmla="*/ 67 w 291"/>
              <a:gd name="T23" fmla="*/ 118 h 291"/>
              <a:gd name="T24" fmla="*/ 100 w 291"/>
              <a:gd name="T25" fmla="*/ 118 h 291"/>
              <a:gd name="T26" fmla="*/ 100 w 291"/>
              <a:gd name="T27" fmla="*/ 226 h 291"/>
              <a:gd name="T28" fmla="*/ 83 w 291"/>
              <a:gd name="T29" fmla="*/ 103 h 291"/>
              <a:gd name="T30" fmla="*/ 64 w 291"/>
              <a:gd name="T31" fmla="*/ 83 h 291"/>
              <a:gd name="T32" fmla="*/ 83 w 291"/>
              <a:gd name="T33" fmla="*/ 64 h 291"/>
              <a:gd name="T34" fmla="*/ 103 w 291"/>
              <a:gd name="T35" fmla="*/ 83 h 291"/>
              <a:gd name="T36" fmla="*/ 83 w 291"/>
              <a:gd name="T37" fmla="*/ 103 h 291"/>
              <a:gd name="T38" fmla="*/ 227 w 291"/>
              <a:gd name="T39" fmla="*/ 226 h 291"/>
              <a:gd name="T40" fmla="*/ 193 w 291"/>
              <a:gd name="T41" fmla="*/ 226 h 291"/>
              <a:gd name="T42" fmla="*/ 193 w 291"/>
              <a:gd name="T43" fmla="*/ 174 h 291"/>
              <a:gd name="T44" fmla="*/ 175 w 291"/>
              <a:gd name="T45" fmla="*/ 145 h 291"/>
              <a:gd name="T46" fmla="*/ 155 w 291"/>
              <a:gd name="T47" fmla="*/ 173 h 291"/>
              <a:gd name="T48" fmla="*/ 155 w 291"/>
              <a:gd name="T49" fmla="*/ 226 h 291"/>
              <a:gd name="T50" fmla="*/ 121 w 291"/>
              <a:gd name="T51" fmla="*/ 226 h 291"/>
              <a:gd name="T52" fmla="*/ 121 w 291"/>
              <a:gd name="T53" fmla="*/ 118 h 291"/>
              <a:gd name="T54" fmla="*/ 154 w 291"/>
              <a:gd name="T55" fmla="*/ 118 h 291"/>
              <a:gd name="T56" fmla="*/ 154 w 291"/>
              <a:gd name="T57" fmla="*/ 133 h 291"/>
              <a:gd name="T58" fmla="*/ 154 w 291"/>
              <a:gd name="T59" fmla="*/ 133 h 291"/>
              <a:gd name="T60" fmla="*/ 186 w 291"/>
              <a:gd name="T61" fmla="*/ 115 h 291"/>
              <a:gd name="T62" fmla="*/ 227 w 291"/>
              <a:gd name="T63" fmla="*/ 167 h 291"/>
              <a:gd name="T64" fmla="*/ 227 w 291"/>
              <a:gd name="T65" fmla="*/ 22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1" h="291">
                <a:moveTo>
                  <a:pt x="235" y="0"/>
                </a:moveTo>
                <a:cubicBezTo>
                  <a:pt x="57" y="0"/>
                  <a:pt x="57" y="0"/>
                  <a:pt x="57" y="0"/>
                </a:cubicBezTo>
                <a:cubicBezTo>
                  <a:pt x="26" y="0"/>
                  <a:pt x="0" y="26"/>
                  <a:pt x="0" y="57"/>
                </a:cubicBezTo>
                <a:cubicBezTo>
                  <a:pt x="0" y="234"/>
                  <a:pt x="0" y="234"/>
                  <a:pt x="0" y="234"/>
                </a:cubicBezTo>
                <a:cubicBezTo>
                  <a:pt x="0" y="266"/>
                  <a:pt x="26" y="291"/>
                  <a:pt x="57" y="291"/>
                </a:cubicBezTo>
                <a:cubicBezTo>
                  <a:pt x="235" y="291"/>
                  <a:pt x="235" y="291"/>
                  <a:pt x="235" y="291"/>
                </a:cubicBezTo>
                <a:cubicBezTo>
                  <a:pt x="266" y="291"/>
                  <a:pt x="291" y="266"/>
                  <a:pt x="291" y="234"/>
                </a:cubicBezTo>
                <a:cubicBezTo>
                  <a:pt x="291" y="57"/>
                  <a:pt x="291" y="57"/>
                  <a:pt x="291" y="57"/>
                </a:cubicBezTo>
                <a:cubicBezTo>
                  <a:pt x="291" y="26"/>
                  <a:pt x="266" y="0"/>
                  <a:pt x="235" y="0"/>
                </a:cubicBezTo>
                <a:close/>
                <a:moveTo>
                  <a:pt x="100" y="226"/>
                </a:moveTo>
                <a:cubicBezTo>
                  <a:pt x="67" y="226"/>
                  <a:pt x="67" y="226"/>
                  <a:pt x="67" y="226"/>
                </a:cubicBezTo>
                <a:cubicBezTo>
                  <a:pt x="67" y="118"/>
                  <a:pt x="67" y="118"/>
                  <a:pt x="67" y="118"/>
                </a:cubicBezTo>
                <a:cubicBezTo>
                  <a:pt x="100" y="118"/>
                  <a:pt x="100" y="118"/>
                  <a:pt x="100" y="118"/>
                </a:cubicBezTo>
                <a:lnTo>
                  <a:pt x="100" y="226"/>
                </a:lnTo>
                <a:close/>
                <a:moveTo>
                  <a:pt x="83" y="103"/>
                </a:moveTo>
                <a:cubicBezTo>
                  <a:pt x="73" y="103"/>
                  <a:pt x="64" y="94"/>
                  <a:pt x="64" y="83"/>
                </a:cubicBezTo>
                <a:cubicBezTo>
                  <a:pt x="64" y="73"/>
                  <a:pt x="73" y="64"/>
                  <a:pt x="83" y="64"/>
                </a:cubicBezTo>
                <a:cubicBezTo>
                  <a:pt x="94" y="64"/>
                  <a:pt x="103" y="73"/>
                  <a:pt x="103" y="83"/>
                </a:cubicBezTo>
                <a:cubicBezTo>
                  <a:pt x="103" y="94"/>
                  <a:pt x="94" y="103"/>
                  <a:pt x="83" y="103"/>
                </a:cubicBezTo>
                <a:close/>
                <a:moveTo>
                  <a:pt x="227" y="226"/>
                </a:moveTo>
                <a:cubicBezTo>
                  <a:pt x="193" y="226"/>
                  <a:pt x="193" y="226"/>
                  <a:pt x="193" y="226"/>
                </a:cubicBezTo>
                <a:cubicBezTo>
                  <a:pt x="193" y="174"/>
                  <a:pt x="193" y="174"/>
                  <a:pt x="193" y="174"/>
                </a:cubicBezTo>
                <a:cubicBezTo>
                  <a:pt x="193" y="161"/>
                  <a:pt x="193" y="145"/>
                  <a:pt x="175" y="145"/>
                </a:cubicBezTo>
                <a:cubicBezTo>
                  <a:pt x="158" y="145"/>
                  <a:pt x="155" y="159"/>
                  <a:pt x="155" y="173"/>
                </a:cubicBezTo>
                <a:cubicBezTo>
                  <a:pt x="155" y="226"/>
                  <a:pt x="155" y="226"/>
                  <a:pt x="155" y="226"/>
                </a:cubicBezTo>
                <a:cubicBezTo>
                  <a:pt x="121" y="226"/>
                  <a:pt x="121" y="226"/>
                  <a:pt x="121" y="226"/>
                </a:cubicBezTo>
                <a:cubicBezTo>
                  <a:pt x="121" y="118"/>
                  <a:pt x="121" y="118"/>
                  <a:pt x="121" y="118"/>
                </a:cubicBezTo>
                <a:cubicBezTo>
                  <a:pt x="154" y="118"/>
                  <a:pt x="154" y="118"/>
                  <a:pt x="154" y="118"/>
                </a:cubicBezTo>
                <a:cubicBezTo>
                  <a:pt x="154" y="133"/>
                  <a:pt x="154" y="133"/>
                  <a:pt x="154" y="133"/>
                </a:cubicBezTo>
                <a:cubicBezTo>
                  <a:pt x="154" y="133"/>
                  <a:pt x="154" y="133"/>
                  <a:pt x="154" y="133"/>
                </a:cubicBezTo>
                <a:cubicBezTo>
                  <a:pt x="159" y="124"/>
                  <a:pt x="170" y="115"/>
                  <a:pt x="186" y="115"/>
                </a:cubicBezTo>
                <a:cubicBezTo>
                  <a:pt x="220" y="115"/>
                  <a:pt x="227" y="138"/>
                  <a:pt x="227" y="167"/>
                </a:cubicBezTo>
                <a:lnTo>
                  <a:pt x="227" y="22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nl-NL" dirty="0"/>
          </a:p>
        </p:txBody>
      </p:sp>
      <p:sp>
        <p:nvSpPr>
          <p:cNvPr id="90" name="Freeform 160"/>
          <p:cNvSpPr>
            <a:spLocks/>
          </p:cNvSpPr>
          <p:nvPr userDrawn="1"/>
        </p:nvSpPr>
        <p:spPr bwMode="auto">
          <a:xfrm>
            <a:off x="665086" y="6038855"/>
            <a:ext cx="237859" cy="238258"/>
          </a:xfrm>
          <a:custGeom>
            <a:avLst/>
            <a:gdLst>
              <a:gd name="T0" fmla="*/ 234 w 291"/>
              <a:gd name="T1" fmla="*/ 0 h 291"/>
              <a:gd name="T2" fmla="*/ 57 w 291"/>
              <a:gd name="T3" fmla="*/ 0 h 291"/>
              <a:gd name="T4" fmla="*/ 0 w 291"/>
              <a:gd name="T5" fmla="*/ 57 h 291"/>
              <a:gd name="T6" fmla="*/ 0 w 291"/>
              <a:gd name="T7" fmla="*/ 234 h 291"/>
              <a:gd name="T8" fmla="*/ 57 w 291"/>
              <a:gd name="T9" fmla="*/ 291 h 291"/>
              <a:gd name="T10" fmla="*/ 141 w 291"/>
              <a:gd name="T11" fmla="*/ 291 h 291"/>
              <a:gd name="T12" fmla="*/ 141 w 291"/>
              <a:gd name="T13" fmla="*/ 183 h 291"/>
              <a:gd name="T14" fmla="*/ 98 w 291"/>
              <a:gd name="T15" fmla="*/ 183 h 291"/>
              <a:gd name="T16" fmla="*/ 98 w 291"/>
              <a:gd name="T17" fmla="*/ 133 h 291"/>
              <a:gd name="T18" fmla="*/ 141 w 291"/>
              <a:gd name="T19" fmla="*/ 133 h 291"/>
              <a:gd name="T20" fmla="*/ 141 w 291"/>
              <a:gd name="T21" fmla="*/ 97 h 291"/>
              <a:gd name="T22" fmla="*/ 204 w 291"/>
              <a:gd name="T23" fmla="*/ 32 h 291"/>
              <a:gd name="T24" fmla="*/ 242 w 291"/>
              <a:gd name="T25" fmla="*/ 34 h 291"/>
              <a:gd name="T26" fmla="*/ 242 w 291"/>
              <a:gd name="T27" fmla="*/ 78 h 291"/>
              <a:gd name="T28" fmla="*/ 216 w 291"/>
              <a:gd name="T29" fmla="*/ 78 h 291"/>
              <a:gd name="T30" fmla="*/ 191 w 291"/>
              <a:gd name="T31" fmla="*/ 102 h 291"/>
              <a:gd name="T32" fmla="*/ 191 w 291"/>
              <a:gd name="T33" fmla="*/ 133 h 291"/>
              <a:gd name="T34" fmla="*/ 240 w 291"/>
              <a:gd name="T35" fmla="*/ 133 h 291"/>
              <a:gd name="T36" fmla="*/ 234 w 291"/>
              <a:gd name="T37" fmla="*/ 183 h 291"/>
              <a:gd name="T38" fmla="*/ 191 w 291"/>
              <a:gd name="T39" fmla="*/ 183 h 291"/>
              <a:gd name="T40" fmla="*/ 191 w 291"/>
              <a:gd name="T41" fmla="*/ 291 h 291"/>
              <a:gd name="T42" fmla="*/ 234 w 291"/>
              <a:gd name="T43" fmla="*/ 291 h 291"/>
              <a:gd name="T44" fmla="*/ 291 w 291"/>
              <a:gd name="T45" fmla="*/ 234 h 291"/>
              <a:gd name="T46" fmla="*/ 291 w 291"/>
              <a:gd name="T47" fmla="*/ 57 h 291"/>
              <a:gd name="T48" fmla="*/ 234 w 291"/>
              <a:gd name="T49"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1" h="291">
                <a:moveTo>
                  <a:pt x="234" y="0"/>
                </a:moveTo>
                <a:cubicBezTo>
                  <a:pt x="57" y="0"/>
                  <a:pt x="57" y="0"/>
                  <a:pt x="57" y="0"/>
                </a:cubicBezTo>
                <a:cubicBezTo>
                  <a:pt x="26" y="0"/>
                  <a:pt x="0" y="26"/>
                  <a:pt x="0" y="57"/>
                </a:cubicBezTo>
                <a:cubicBezTo>
                  <a:pt x="0" y="234"/>
                  <a:pt x="0" y="234"/>
                  <a:pt x="0" y="234"/>
                </a:cubicBezTo>
                <a:cubicBezTo>
                  <a:pt x="0" y="266"/>
                  <a:pt x="26" y="291"/>
                  <a:pt x="57" y="291"/>
                </a:cubicBezTo>
                <a:cubicBezTo>
                  <a:pt x="141" y="291"/>
                  <a:pt x="141" y="291"/>
                  <a:pt x="141" y="291"/>
                </a:cubicBezTo>
                <a:cubicBezTo>
                  <a:pt x="141" y="183"/>
                  <a:pt x="141" y="183"/>
                  <a:pt x="141" y="183"/>
                </a:cubicBezTo>
                <a:cubicBezTo>
                  <a:pt x="98" y="183"/>
                  <a:pt x="98" y="183"/>
                  <a:pt x="98" y="183"/>
                </a:cubicBezTo>
                <a:cubicBezTo>
                  <a:pt x="98" y="133"/>
                  <a:pt x="98" y="133"/>
                  <a:pt x="98" y="133"/>
                </a:cubicBezTo>
                <a:cubicBezTo>
                  <a:pt x="141" y="133"/>
                  <a:pt x="141" y="133"/>
                  <a:pt x="141" y="133"/>
                </a:cubicBezTo>
                <a:cubicBezTo>
                  <a:pt x="141" y="97"/>
                  <a:pt x="141" y="97"/>
                  <a:pt x="141" y="97"/>
                </a:cubicBezTo>
                <a:cubicBezTo>
                  <a:pt x="141" y="55"/>
                  <a:pt x="166" y="32"/>
                  <a:pt x="204" y="32"/>
                </a:cubicBezTo>
                <a:cubicBezTo>
                  <a:pt x="222" y="32"/>
                  <a:pt x="237" y="33"/>
                  <a:pt x="242" y="34"/>
                </a:cubicBezTo>
                <a:cubicBezTo>
                  <a:pt x="242" y="78"/>
                  <a:pt x="242" y="78"/>
                  <a:pt x="242" y="78"/>
                </a:cubicBezTo>
                <a:cubicBezTo>
                  <a:pt x="216" y="78"/>
                  <a:pt x="216" y="78"/>
                  <a:pt x="216" y="78"/>
                </a:cubicBezTo>
                <a:cubicBezTo>
                  <a:pt x="195" y="78"/>
                  <a:pt x="191" y="88"/>
                  <a:pt x="191" y="102"/>
                </a:cubicBezTo>
                <a:cubicBezTo>
                  <a:pt x="191" y="133"/>
                  <a:pt x="191" y="133"/>
                  <a:pt x="191" y="133"/>
                </a:cubicBezTo>
                <a:cubicBezTo>
                  <a:pt x="240" y="133"/>
                  <a:pt x="240" y="133"/>
                  <a:pt x="240" y="133"/>
                </a:cubicBezTo>
                <a:cubicBezTo>
                  <a:pt x="234" y="183"/>
                  <a:pt x="234" y="183"/>
                  <a:pt x="234" y="183"/>
                </a:cubicBezTo>
                <a:cubicBezTo>
                  <a:pt x="191" y="183"/>
                  <a:pt x="191" y="183"/>
                  <a:pt x="191" y="183"/>
                </a:cubicBezTo>
                <a:cubicBezTo>
                  <a:pt x="191" y="291"/>
                  <a:pt x="191" y="291"/>
                  <a:pt x="191" y="291"/>
                </a:cubicBezTo>
                <a:cubicBezTo>
                  <a:pt x="234" y="291"/>
                  <a:pt x="234" y="291"/>
                  <a:pt x="234" y="291"/>
                </a:cubicBezTo>
                <a:cubicBezTo>
                  <a:pt x="265" y="291"/>
                  <a:pt x="291" y="266"/>
                  <a:pt x="291" y="234"/>
                </a:cubicBezTo>
                <a:cubicBezTo>
                  <a:pt x="291" y="57"/>
                  <a:pt x="291" y="57"/>
                  <a:pt x="291" y="57"/>
                </a:cubicBezTo>
                <a:cubicBezTo>
                  <a:pt x="291" y="26"/>
                  <a:pt x="265" y="0"/>
                  <a:pt x="234"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nl-NL"/>
          </a:p>
        </p:txBody>
      </p:sp>
      <p:sp>
        <p:nvSpPr>
          <p:cNvPr id="98" name="Freeform 153"/>
          <p:cNvSpPr>
            <a:spLocks noEditPoints="1"/>
          </p:cNvSpPr>
          <p:nvPr userDrawn="1"/>
        </p:nvSpPr>
        <p:spPr bwMode="auto">
          <a:xfrm>
            <a:off x="1367140" y="6036546"/>
            <a:ext cx="242062" cy="242877"/>
          </a:xfrm>
          <a:custGeom>
            <a:avLst/>
            <a:gdLst>
              <a:gd name="T0" fmla="*/ 235 w 291"/>
              <a:gd name="T1" fmla="*/ 0 h 291"/>
              <a:gd name="T2" fmla="*/ 57 w 291"/>
              <a:gd name="T3" fmla="*/ 0 h 291"/>
              <a:gd name="T4" fmla="*/ 0 w 291"/>
              <a:gd name="T5" fmla="*/ 57 h 291"/>
              <a:gd name="T6" fmla="*/ 0 w 291"/>
              <a:gd name="T7" fmla="*/ 234 h 291"/>
              <a:gd name="T8" fmla="*/ 57 w 291"/>
              <a:gd name="T9" fmla="*/ 291 h 291"/>
              <a:gd name="T10" fmla="*/ 235 w 291"/>
              <a:gd name="T11" fmla="*/ 291 h 291"/>
              <a:gd name="T12" fmla="*/ 291 w 291"/>
              <a:gd name="T13" fmla="*/ 234 h 291"/>
              <a:gd name="T14" fmla="*/ 291 w 291"/>
              <a:gd name="T15" fmla="*/ 57 h 291"/>
              <a:gd name="T16" fmla="*/ 235 w 291"/>
              <a:gd name="T17" fmla="*/ 0 h 291"/>
              <a:gd name="T18" fmla="*/ 211 w 291"/>
              <a:gd name="T19" fmla="*/ 112 h 291"/>
              <a:gd name="T20" fmla="*/ 211 w 291"/>
              <a:gd name="T21" fmla="*/ 117 h 291"/>
              <a:gd name="T22" fmla="*/ 116 w 291"/>
              <a:gd name="T23" fmla="*/ 212 h 291"/>
              <a:gd name="T24" fmla="*/ 64 w 291"/>
              <a:gd name="T25" fmla="*/ 197 h 291"/>
              <a:gd name="T26" fmla="*/ 72 w 291"/>
              <a:gd name="T27" fmla="*/ 197 h 291"/>
              <a:gd name="T28" fmla="*/ 114 w 291"/>
              <a:gd name="T29" fmla="*/ 183 h 291"/>
              <a:gd name="T30" fmla="*/ 83 w 291"/>
              <a:gd name="T31" fmla="*/ 160 h 291"/>
              <a:gd name="T32" fmla="*/ 89 w 291"/>
              <a:gd name="T33" fmla="*/ 160 h 291"/>
              <a:gd name="T34" fmla="*/ 98 w 291"/>
              <a:gd name="T35" fmla="*/ 159 h 291"/>
              <a:gd name="T36" fmla="*/ 71 w 291"/>
              <a:gd name="T37" fmla="*/ 126 h 291"/>
              <a:gd name="T38" fmla="*/ 71 w 291"/>
              <a:gd name="T39" fmla="*/ 126 h 291"/>
              <a:gd name="T40" fmla="*/ 86 w 291"/>
              <a:gd name="T41" fmla="*/ 130 h 291"/>
              <a:gd name="T42" fmla="*/ 71 w 291"/>
              <a:gd name="T43" fmla="*/ 102 h 291"/>
              <a:gd name="T44" fmla="*/ 76 w 291"/>
              <a:gd name="T45" fmla="*/ 86 h 291"/>
              <a:gd name="T46" fmla="*/ 145 w 291"/>
              <a:gd name="T47" fmla="*/ 120 h 291"/>
              <a:gd name="T48" fmla="*/ 144 w 291"/>
              <a:gd name="T49" fmla="*/ 113 h 291"/>
              <a:gd name="T50" fmla="*/ 177 w 291"/>
              <a:gd name="T51" fmla="*/ 79 h 291"/>
              <a:gd name="T52" fmla="*/ 202 w 291"/>
              <a:gd name="T53" fmla="*/ 90 h 291"/>
              <a:gd name="T54" fmla="*/ 223 w 291"/>
              <a:gd name="T55" fmla="*/ 82 h 291"/>
              <a:gd name="T56" fmla="*/ 208 w 291"/>
              <a:gd name="T57" fmla="*/ 100 h 291"/>
              <a:gd name="T58" fmla="*/ 227 w 291"/>
              <a:gd name="T59" fmla="*/ 95 h 291"/>
              <a:gd name="T60" fmla="*/ 211 w 291"/>
              <a:gd name="T61" fmla="*/ 11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1" h="291">
                <a:moveTo>
                  <a:pt x="235" y="0"/>
                </a:moveTo>
                <a:cubicBezTo>
                  <a:pt x="57" y="0"/>
                  <a:pt x="57" y="0"/>
                  <a:pt x="57" y="0"/>
                </a:cubicBezTo>
                <a:cubicBezTo>
                  <a:pt x="26" y="0"/>
                  <a:pt x="0" y="26"/>
                  <a:pt x="0" y="57"/>
                </a:cubicBezTo>
                <a:cubicBezTo>
                  <a:pt x="0" y="234"/>
                  <a:pt x="0" y="234"/>
                  <a:pt x="0" y="234"/>
                </a:cubicBezTo>
                <a:cubicBezTo>
                  <a:pt x="0" y="265"/>
                  <a:pt x="26" y="291"/>
                  <a:pt x="57" y="291"/>
                </a:cubicBezTo>
                <a:cubicBezTo>
                  <a:pt x="235" y="291"/>
                  <a:pt x="235" y="291"/>
                  <a:pt x="235" y="291"/>
                </a:cubicBezTo>
                <a:cubicBezTo>
                  <a:pt x="266" y="291"/>
                  <a:pt x="291" y="265"/>
                  <a:pt x="291" y="234"/>
                </a:cubicBezTo>
                <a:cubicBezTo>
                  <a:pt x="291" y="57"/>
                  <a:pt x="291" y="57"/>
                  <a:pt x="291" y="57"/>
                </a:cubicBezTo>
                <a:cubicBezTo>
                  <a:pt x="291" y="26"/>
                  <a:pt x="266" y="0"/>
                  <a:pt x="235" y="0"/>
                </a:cubicBezTo>
                <a:close/>
                <a:moveTo>
                  <a:pt x="211" y="112"/>
                </a:moveTo>
                <a:cubicBezTo>
                  <a:pt x="211" y="114"/>
                  <a:pt x="211" y="115"/>
                  <a:pt x="211" y="117"/>
                </a:cubicBezTo>
                <a:cubicBezTo>
                  <a:pt x="211" y="161"/>
                  <a:pt x="177" y="212"/>
                  <a:pt x="116" y="212"/>
                </a:cubicBezTo>
                <a:cubicBezTo>
                  <a:pt x="97" y="212"/>
                  <a:pt x="79" y="206"/>
                  <a:pt x="64" y="197"/>
                </a:cubicBezTo>
                <a:cubicBezTo>
                  <a:pt x="67" y="197"/>
                  <a:pt x="70" y="197"/>
                  <a:pt x="72" y="197"/>
                </a:cubicBezTo>
                <a:cubicBezTo>
                  <a:pt x="88" y="197"/>
                  <a:pt x="102" y="192"/>
                  <a:pt x="114" y="183"/>
                </a:cubicBezTo>
                <a:cubicBezTo>
                  <a:pt x="99" y="183"/>
                  <a:pt x="87" y="173"/>
                  <a:pt x="83" y="160"/>
                </a:cubicBezTo>
                <a:cubicBezTo>
                  <a:pt x="85" y="160"/>
                  <a:pt x="87" y="160"/>
                  <a:pt x="89" y="160"/>
                </a:cubicBezTo>
                <a:cubicBezTo>
                  <a:pt x="92" y="160"/>
                  <a:pt x="95" y="160"/>
                  <a:pt x="98" y="159"/>
                </a:cubicBezTo>
                <a:cubicBezTo>
                  <a:pt x="82" y="156"/>
                  <a:pt x="71" y="143"/>
                  <a:pt x="71" y="126"/>
                </a:cubicBezTo>
                <a:cubicBezTo>
                  <a:pt x="71" y="126"/>
                  <a:pt x="71" y="126"/>
                  <a:pt x="71" y="126"/>
                </a:cubicBezTo>
                <a:cubicBezTo>
                  <a:pt x="75" y="128"/>
                  <a:pt x="81" y="130"/>
                  <a:pt x="86" y="130"/>
                </a:cubicBezTo>
                <a:cubicBezTo>
                  <a:pt x="77" y="124"/>
                  <a:pt x="71" y="114"/>
                  <a:pt x="71" y="102"/>
                </a:cubicBezTo>
                <a:cubicBezTo>
                  <a:pt x="71" y="96"/>
                  <a:pt x="73" y="90"/>
                  <a:pt x="76" y="86"/>
                </a:cubicBezTo>
                <a:cubicBezTo>
                  <a:pt x="92" y="106"/>
                  <a:pt x="117" y="119"/>
                  <a:pt x="145" y="120"/>
                </a:cubicBezTo>
                <a:cubicBezTo>
                  <a:pt x="144" y="118"/>
                  <a:pt x="144" y="115"/>
                  <a:pt x="144" y="113"/>
                </a:cubicBezTo>
                <a:cubicBezTo>
                  <a:pt x="144" y="94"/>
                  <a:pt x="159" y="79"/>
                  <a:pt x="177" y="79"/>
                </a:cubicBezTo>
                <a:cubicBezTo>
                  <a:pt x="187" y="79"/>
                  <a:pt x="195" y="83"/>
                  <a:pt x="202" y="90"/>
                </a:cubicBezTo>
                <a:cubicBezTo>
                  <a:pt x="209" y="88"/>
                  <a:pt x="216" y="86"/>
                  <a:pt x="223" y="82"/>
                </a:cubicBezTo>
                <a:cubicBezTo>
                  <a:pt x="220" y="90"/>
                  <a:pt x="215" y="96"/>
                  <a:pt x="208" y="100"/>
                </a:cubicBezTo>
                <a:cubicBezTo>
                  <a:pt x="215" y="100"/>
                  <a:pt x="221" y="98"/>
                  <a:pt x="227" y="95"/>
                </a:cubicBezTo>
                <a:cubicBezTo>
                  <a:pt x="223" y="102"/>
                  <a:pt x="217" y="108"/>
                  <a:pt x="211" y="11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nl-NL"/>
          </a:p>
        </p:txBody>
      </p:sp>
      <p:grpSp>
        <p:nvGrpSpPr>
          <p:cNvPr id="141" name="Group 140"/>
          <p:cNvGrpSpPr/>
          <p:nvPr userDrawn="1"/>
        </p:nvGrpSpPr>
        <p:grpSpPr>
          <a:xfrm>
            <a:off x="1722570" y="6036546"/>
            <a:ext cx="241247" cy="242877"/>
            <a:chOff x="12560303" y="3738458"/>
            <a:chExt cx="939801" cy="946150"/>
          </a:xfrm>
          <a:solidFill>
            <a:schemeClr val="tx2"/>
          </a:solidFill>
        </p:grpSpPr>
        <p:sp>
          <p:nvSpPr>
            <p:cNvPr id="142" name="Freeform 158"/>
            <p:cNvSpPr>
              <a:spLocks noEditPoints="1"/>
            </p:cNvSpPr>
            <p:nvPr/>
          </p:nvSpPr>
          <p:spPr bwMode="auto">
            <a:xfrm>
              <a:off x="12560303" y="3738458"/>
              <a:ext cx="939801" cy="946150"/>
            </a:xfrm>
            <a:custGeom>
              <a:avLst/>
              <a:gdLst>
                <a:gd name="T0" fmla="*/ 234 w 290"/>
                <a:gd name="T1" fmla="*/ 0 h 291"/>
                <a:gd name="T2" fmla="*/ 56 w 290"/>
                <a:gd name="T3" fmla="*/ 0 h 291"/>
                <a:gd name="T4" fmla="*/ 0 w 290"/>
                <a:gd name="T5" fmla="*/ 57 h 291"/>
                <a:gd name="T6" fmla="*/ 0 w 290"/>
                <a:gd name="T7" fmla="*/ 234 h 291"/>
                <a:gd name="T8" fmla="*/ 56 w 290"/>
                <a:gd name="T9" fmla="*/ 291 h 291"/>
                <a:gd name="T10" fmla="*/ 234 w 290"/>
                <a:gd name="T11" fmla="*/ 291 h 291"/>
                <a:gd name="T12" fmla="*/ 290 w 290"/>
                <a:gd name="T13" fmla="*/ 234 h 291"/>
                <a:gd name="T14" fmla="*/ 290 w 290"/>
                <a:gd name="T15" fmla="*/ 57 h 291"/>
                <a:gd name="T16" fmla="*/ 234 w 290"/>
                <a:gd name="T17" fmla="*/ 0 h 291"/>
                <a:gd name="T18" fmla="*/ 226 w 290"/>
                <a:gd name="T19" fmla="*/ 178 h 291"/>
                <a:gd name="T20" fmla="*/ 203 w 290"/>
                <a:gd name="T21" fmla="*/ 201 h 291"/>
                <a:gd name="T22" fmla="*/ 87 w 290"/>
                <a:gd name="T23" fmla="*/ 201 h 291"/>
                <a:gd name="T24" fmla="*/ 64 w 290"/>
                <a:gd name="T25" fmla="*/ 178 h 291"/>
                <a:gd name="T26" fmla="*/ 64 w 290"/>
                <a:gd name="T27" fmla="*/ 113 h 291"/>
                <a:gd name="T28" fmla="*/ 87 w 290"/>
                <a:gd name="T29" fmla="*/ 90 h 291"/>
                <a:gd name="T30" fmla="*/ 203 w 290"/>
                <a:gd name="T31" fmla="*/ 90 h 291"/>
                <a:gd name="T32" fmla="*/ 226 w 290"/>
                <a:gd name="T33" fmla="*/ 113 h 291"/>
                <a:gd name="T34" fmla="*/ 226 w 290"/>
                <a:gd name="T35" fmla="*/ 17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0" h="291">
                  <a:moveTo>
                    <a:pt x="234" y="0"/>
                  </a:moveTo>
                  <a:cubicBezTo>
                    <a:pt x="56" y="0"/>
                    <a:pt x="56" y="0"/>
                    <a:pt x="56" y="0"/>
                  </a:cubicBezTo>
                  <a:cubicBezTo>
                    <a:pt x="25" y="0"/>
                    <a:pt x="0" y="26"/>
                    <a:pt x="0" y="57"/>
                  </a:cubicBezTo>
                  <a:cubicBezTo>
                    <a:pt x="0" y="234"/>
                    <a:pt x="0" y="234"/>
                    <a:pt x="0" y="234"/>
                  </a:cubicBezTo>
                  <a:cubicBezTo>
                    <a:pt x="0" y="265"/>
                    <a:pt x="25" y="291"/>
                    <a:pt x="56" y="291"/>
                  </a:cubicBezTo>
                  <a:cubicBezTo>
                    <a:pt x="234" y="291"/>
                    <a:pt x="234" y="291"/>
                    <a:pt x="234" y="291"/>
                  </a:cubicBezTo>
                  <a:cubicBezTo>
                    <a:pt x="265" y="291"/>
                    <a:pt x="290" y="265"/>
                    <a:pt x="290" y="234"/>
                  </a:cubicBezTo>
                  <a:cubicBezTo>
                    <a:pt x="290" y="57"/>
                    <a:pt x="290" y="57"/>
                    <a:pt x="290" y="57"/>
                  </a:cubicBezTo>
                  <a:cubicBezTo>
                    <a:pt x="290" y="26"/>
                    <a:pt x="265" y="0"/>
                    <a:pt x="234" y="0"/>
                  </a:cubicBezTo>
                  <a:close/>
                  <a:moveTo>
                    <a:pt x="226" y="178"/>
                  </a:moveTo>
                  <a:cubicBezTo>
                    <a:pt x="226" y="191"/>
                    <a:pt x="216" y="201"/>
                    <a:pt x="203" y="201"/>
                  </a:cubicBezTo>
                  <a:cubicBezTo>
                    <a:pt x="87" y="201"/>
                    <a:pt x="87" y="201"/>
                    <a:pt x="87" y="201"/>
                  </a:cubicBezTo>
                  <a:cubicBezTo>
                    <a:pt x="74" y="201"/>
                    <a:pt x="64" y="191"/>
                    <a:pt x="64" y="178"/>
                  </a:cubicBezTo>
                  <a:cubicBezTo>
                    <a:pt x="64" y="113"/>
                    <a:pt x="64" y="113"/>
                    <a:pt x="64" y="113"/>
                  </a:cubicBezTo>
                  <a:cubicBezTo>
                    <a:pt x="64" y="100"/>
                    <a:pt x="74" y="90"/>
                    <a:pt x="87" y="90"/>
                  </a:cubicBezTo>
                  <a:cubicBezTo>
                    <a:pt x="203" y="90"/>
                    <a:pt x="203" y="90"/>
                    <a:pt x="203" y="90"/>
                  </a:cubicBezTo>
                  <a:cubicBezTo>
                    <a:pt x="216" y="90"/>
                    <a:pt x="226" y="100"/>
                    <a:pt x="226" y="113"/>
                  </a:cubicBezTo>
                  <a:lnTo>
                    <a:pt x="226"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p>
          </p:txBody>
        </p:sp>
        <p:sp>
          <p:nvSpPr>
            <p:cNvPr id="143" name="Freeform 159"/>
            <p:cNvSpPr>
              <a:spLocks/>
            </p:cNvSpPr>
            <p:nvPr/>
          </p:nvSpPr>
          <p:spPr bwMode="auto">
            <a:xfrm>
              <a:off x="12974641" y="4128983"/>
              <a:ext cx="142875" cy="149225"/>
            </a:xfrm>
            <a:custGeom>
              <a:avLst/>
              <a:gdLst>
                <a:gd name="T0" fmla="*/ 0 w 90"/>
                <a:gd name="T1" fmla="*/ 94 h 94"/>
                <a:gd name="T2" fmla="*/ 90 w 90"/>
                <a:gd name="T3" fmla="*/ 47 h 94"/>
                <a:gd name="T4" fmla="*/ 0 w 90"/>
                <a:gd name="T5" fmla="*/ 0 h 94"/>
                <a:gd name="T6" fmla="*/ 0 w 90"/>
                <a:gd name="T7" fmla="*/ 94 h 94"/>
              </a:gdLst>
              <a:ahLst/>
              <a:cxnLst>
                <a:cxn ang="0">
                  <a:pos x="T0" y="T1"/>
                </a:cxn>
                <a:cxn ang="0">
                  <a:pos x="T2" y="T3"/>
                </a:cxn>
                <a:cxn ang="0">
                  <a:pos x="T4" y="T5"/>
                </a:cxn>
                <a:cxn ang="0">
                  <a:pos x="T6" y="T7"/>
                </a:cxn>
              </a:cxnLst>
              <a:rect l="0" t="0" r="r" b="b"/>
              <a:pathLst>
                <a:path w="90" h="94">
                  <a:moveTo>
                    <a:pt x="0" y="94"/>
                  </a:moveTo>
                  <a:lnTo>
                    <a:pt x="90" y="47"/>
                  </a:lnTo>
                  <a:lnTo>
                    <a:pt x="0" y="0"/>
                  </a:lnTo>
                  <a:lnTo>
                    <a:pt x="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144" name="Text Placeholder 6"/>
          <p:cNvSpPr>
            <a:spLocks noGrp="1"/>
          </p:cNvSpPr>
          <p:nvPr>
            <p:ph type="body" sz="quarter" idx="11" hasCustomPrompt="1"/>
          </p:nvPr>
        </p:nvSpPr>
        <p:spPr bwMode="gray">
          <a:xfrm>
            <a:off x="658812" y="3035186"/>
            <a:ext cx="4398963" cy="729450"/>
          </a:xfrm>
        </p:spPr>
        <p:txBody>
          <a:bodyPr>
            <a:noAutofit/>
          </a:bodyPr>
          <a:lstStyle>
            <a:lvl1pPr algn="l">
              <a:lnSpc>
                <a:spcPts val="2300"/>
              </a:lnSpc>
              <a:defRPr sz="2500">
                <a:solidFill>
                  <a:schemeClr val="tx2"/>
                </a:solidFill>
              </a:defRPr>
            </a:lvl1pPr>
          </a:lstStyle>
          <a:p>
            <a:pPr lvl="0"/>
            <a:r>
              <a:rPr lang="en-GB" noProof="0" dirty="0"/>
              <a:t>Click to edit Name or Subtitle</a:t>
            </a:r>
          </a:p>
        </p:txBody>
      </p:sp>
      <p:sp>
        <p:nvSpPr>
          <p:cNvPr id="145" name="Rectangle 104"/>
          <p:cNvSpPr>
            <a:spLocks noChangeArrowheads="1"/>
          </p:cNvSpPr>
          <p:nvPr userDrawn="1"/>
        </p:nvSpPr>
        <p:spPr bwMode="gray">
          <a:xfrm flipH="1">
            <a:off x="-3101348" y="3022486"/>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NAME OR SUBTITLE HERE</a:t>
            </a:r>
          </a:p>
        </p:txBody>
      </p:sp>
      <p:sp>
        <p:nvSpPr>
          <p:cNvPr id="146" name="Rectangle 104"/>
          <p:cNvSpPr>
            <a:spLocks noChangeArrowheads="1"/>
          </p:cNvSpPr>
          <p:nvPr userDrawn="1"/>
        </p:nvSpPr>
        <p:spPr bwMode="gray">
          <a:xfrm flipH="1">
            <a:off x="-3101353" y="1071320"/>
            <a:ext cx="3018791" cy="168592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YOUR END TITLE (TANK YOU)</a:t>
            </a:r>
          </a:p>
        </p:txBody>
      </p:sp>
      <p:grpSp>
        <p:nvGrpSpPr>
          <p:cNvPr id="147" name="Group 146"/>
          <p:cNvGrpSpPr/>
          <p:nvPr userDrawn="1"/>
        </p:nvGrpSpPr>
        <p:grpSpPr>
          <a:xfrm>
            <a:off x="-3101342" y="1071321"/>
            <a:ext cx="3018791" cy="1685926"/>
            <a:chOff x="-460208" y="81446"/>
            <a:chExt cx="377657" cy="1685926"/>
          </a:xfrm>
        </p:grpSpPr>
        <p:cxnSp>
          <p:nvCxnSpPr>
            <p:cNvPr id="148" name="Straight Connector 147"/>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149" name="Straight Connector 148"/>
            <p:cNvCxnSpPr/>
            <p:nvPr userDrawn="1"/>
          </p:nvCxnSpPr>
          <p:spPr bwMode="gray">
            <a:xfrm flipH="1">
              <a:off x="-460208" y="81446"/>
              <a:ext cx="377657" cy="0"/>
            </a:xfrm>
            <a:prstGeom prst="line">
              <a:avLst/>
            </a:prstGeom>
            <a:noFill/>
            <a:ln w="6350" cap="flat" cmpd="sng" algn="ctr">
              <a:solidFill>
                <a:srgbClr val="FF0000"/>
              </a:solidFill>
              <a:prstDash val="dash"/>
              <a:miter lim="800000"/>
            </a:ln>
            <a:effectLst/>
          </p:spPr>
        </p:cxnSp>
      </p:grpSp>
      <p:grpSp>
        <p:nvGrpSpPr>
          <p:cNvPr id="150" name="Group 149"/>
          <p:cNvGrpSpPr/>
          <p:nvPr userDrawn="1"/>
        </p:nvGrpSpPr>
        <p:grpSpPr>
          <a:xfrm>
            <a:off x="-3101342" y="3022486"/>
            <a:ext cx="3018791" cy="726649"/>
            <a:chOff x="-460208" y="479536"/>
            <a:chExt cx="377657" cy="726649"/>
          </a:xfrm>
        </p:grpSpPr>
        <p:cxnSp>
          <p:nvCxnSpPr>
            <p:cNvPr id="151" name="Straight Connector 150"/>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52" name="Straight Connector 151"/>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53" name="Text Placeholder 6"/>
          <p:cNvSpPr>
            <a:spLocks noGrp="1"/>
          </p:cNvSpPr>
          <p:nvPr>
            <p:ph type="body" sz="quarter" idx="12" hasCustomPrompt="1"/>
          </p:nvPr>
        </p:nvSpPr>
        <p:spPr bwMode="gray">
          <a:xfrm>
            <a:off x="658812" y="4615543"/>
            <a:ext cx="4398963" cy="1149832"/>
          </a:xfrm>
        </p:spPr>
        <p:txBody>
          <a:bodyPr>
            <a:noAutofit/>
          </a:bodyPr>
          <a:lstStyle>
            <a:lvl1pPr algn="l">
              <a:lnSpc>
                <a:spcPct val="80000"/>
              </a:lnSpc>
              <a:defRPr sz="1500">
                <a:solidFill>
                  <a:schemeClr val="tx2"/>
                </a:solidFill>
                <a:latin typeface="+mn-lt"/>
              </a:defRPr>
            </a:lvl1pPr>
          </a:lstStyle>
          <a:p>
            <a:pPr lvl="0"/>
            <a:r>
              <a:rPr lang="en-GB" noProof="0" dirty="0"/>
              <a:t>Address</a:t>
            </a:r>
          </a:p>
        </p:txBody>
      </p:sp>
      <p:sp>
        <p:nvSpPr>
          <p:cNvPr id="154" name="Rectangle 104"/>
          <p:cNvSpPr>
            <a:spLocks noChangeArrowheads="1"/>
          </p:cNvSpPr>
          <p:nvPr userDrawn="1"/>
        </p:nvSpPr>
        <p:spPr bwMode="gray">
          <a:xfrm flipH="1">
            <a:off x="-3101352" y="4615543"/>
            <a:ext cx="3018793" cy="1149831"/>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dirty="0">
                <a:ln>
                  <a:noFill/>
                </a:ln>
                <a:solidFill>
                  <a:schemeClr val="tx1"/>
                </a:solidFill>
                <a:effectLst/>
                <a:uLnTx/>
                <a:uFillTx/>
                <a:latin typeface="+mj-lt"/>
              </a:rPr>
              <a:t>INSERT ADDRESS HERE </a:t>
            </a:r>
          </a:p>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dirty="0">
                <a:ln>
                  <a:noFill/>
                </a:ln>
                <a:solidFill>
                  <a:schemeClr val="tx1"/>
                </a:solidFill>
                <a:effectLst/>
                <a:uLnTx/>
                <a:uFillTx/>
                <a:latin typeface="+mj-lt"/>
              </a:rPr>
              <a:t>THE REFERENCE PRESENATATION HAS ALL LOCATIONS PRESET FOR YOU TO COPY AND USE FOR YOUR OWN PRESENTATION </a:t>
            </a:r>
          </a:p>
        </p:txBody>
      </p:sp>
      <p:grpSp>
        <p:nvGrpSpPr>
          <p:cNvPr id="155" name="Group 154"/>
          <p:cNvGrpSpPr/>
          <p:nvPr userDrawn="1"/>
        </p:nvGrpSpPr>
        <p:grpSpPr>
          <a:xfrm>
            <a:off x="-3101342" y="4588626"/>
            <a:ext cx="3018791" cy="1176748"/>
            <a:chOff x="-460208" y="610462"/>
            <a:chExt cx="377657" cy="1176748"/>
          </a:xfrm>
        </p:grpSpPr>
        <p:cxnSp>
          <p:nvCxnSpPr>
            <p:cNvPr id="156" name="Straight Connector 155"/>
            <p:cNvCxnSpPr/>
            <p:nvPr userDrawn="1"/>
          </p:nvCxnSpPr>
          <p:spPr bwMode="gray">
            <a:xfrm flipH="1">
              <a:off x="-460208" y="1787210"/>
              <a:ext cx="377657" cy="0"/>
            </a:xfrm>
            <a:prstGeom prst="line">
              <a:avLst/>
            </a:prstGeom>
            <a:noFill/>
            <a:ln w="6350" cap="flat" cmpd="sng" algn="ctr">
              <a:solidFill>
                <a:srgbClr val="FF0000"/>
              </a:solidFill>
              <a:prstDash val="dash"/>
              <a:miter lim="800000"/>
            </a:ln>
            <a:effectLst/>
          </p:spPr>
        </p:cxnSp>
        <p:cxnSp>
          <p:nvCxnSpPr>
            <p:cNvPr id="157" name="Straight Connector 156"/>
            <p:cNvCxnSpPr/>
            <p:nvPr userDrawn="1"/>
          </p:nvCxnSpPr>
          <p:spPr bwMode="gray">
            <a:xfrm flipH="1">
              <a:off x="-460208" y="610462"/>
              <a:ext cx="377657" cy="0"/>
            </a:xfrm>
            <a:prstGeom prst="line">
              <a:avLst/>
            </a:prstGeom>
            <a:noFill/>
            <a:ln w="6350" cap="flat" cmpd="sng" algn="ctr">
              <a:solidFill>
                <a:srgbClr val="FF0000"/>
              </a:solidFill>
              <a:prstDash val="dash"/>
              <a:miter lim="800000"/>
            </a:ln>
            <a:effectLst/>
          </p:spPr>
        </p:cxnSp>
      </p:grpSp>
      <p:cxnSp>
        <p:nvCxnSpPr>
          <p:cNvPr id="158" name="Straight Connector 157"/>
          <p:cNvCxnSpPr/>
          <p:nvPr userDrawn="1"/>
        </p:nvCxnSpPr>
        <p:spPr bwMode="gray">
          <a:xfrm flipH="1">
            <a:off x="-3101342" y="4190790"/>
            <a:ext cx="3018791" cy="0"/>
          </a:xfrm>
          <a:prstGeom prst="line">
            <a:avLst/>
          </a:prstGeom>
          <a:noFill/>
          <a:ln w="6350" cap="flat" cmpd="sng" algn="ctr">
            <a:solidFill>
              <a:srgbClr val="FF0000"/>
            </a:solidFill>
            <a:prstDash val="dash"/>
            <a:miter lim="800000"/>
          </a:ln>
          <a:effectLst/>
        </p:spPr>
      </p:cxnSp>
      <p:sp>
        <p:nvSpPr>
          <p:cNvPr id="159" name="Rectangle 104"/>
          <p:cNvSpPr>
            <a:spLocks noChangeArrowheads="1"/>
          </p:cNvSpPr>
          <p:nvPr userDrawn="1"/>
        </p:nvSpPr>
        <p:spPr bwMode="gray">
          <a:xfrm flipH="1">
            <a:off x="-3101357" y="4215512"/>
            <a:ext cx="3068635" cy="346197"/>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LOCATION</a:t>
            </a:r>
          </a:p>
        </p:txBody>
      </p:sp>
      <p:sp>
        <p:nvSpPr>
          <p:cNvPr id="160" name="Text Placeholder 6"/>
          <p:cNvSpPr>
            <a:spLocks noGrp="1"/>
          </p:cNvSpPr>
          <p:nvPr>
            <p:ph type="body" sz="quarter" idx="13" hasCustomPrompt="1"/>
          </p:nvPr>
        </p:nvSpPr>
        <p:spPr bwMode="gray">
          <a:xfrm>
            <a:off x="652167" y="4219206"/>
            <a:ext cx="4398963" cy="302127"/>
          </a:xfrm>
        </p:spPr>
        <p:txBody>
          <a:bodyPr>
            <a:noAutofit/>
          </a:bodyPr>
          <a:lstStyle>
            <a:lvl1pPr algn="l">
              <a:lnSpc>
                <a:spcPct val="80000"/>
              </a:lnSpc>
              <a:defRPr sz="1800" b="1" cap="all" baseline="0">
                <a:solidFill>
                  <a:schemeClr val="tx2"/>
                </a:solidFill>
                <a:latin typeface="+mj-lt"/>
              </a:defRPr>
            </a:lvl1pPr>
          </a:lstStyle>
          <a:p>
            <a:pPr lvl="0"/>
            <a:r>
              <a:rPr lang="en-GB" noProof="0" dirty="0"/>
              <a:t>Location</a:t>
            </a:r>
          </a:p>
        </p:txBody>
      </p:sp>
    </p:spTree>
    <p:extLst>
      <p:ext uri="{BB962C8B-B14F-4D97-AF65-F5344CB8AC3E}">
        <p14:creationId xmlns:p14="http://schemas.microsoft.com/office/powerpoint/2010/main" val="23907869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White">
    <p:spTree>
      <p:nvGrpSpPr>
        <p:cNvPr id="1" name=""/>
        <p:cNvGrpSpPr/>
        <p:nvPr/>
      </p:nvGrpSpPr>
      <p:grpSpPr>
        <a:xfrm>
          <a:off x="0" y="0"/>
          <a:ext cx="0" cy="0"/>
          <a:chOff x="0" y="0"/>
          <a:chExt cx="0" cy="0"/>
        </a:xfrm>
      </p:grpSpPr>
      <p:sp>
        <p:nvSpPr>
          <p:cNvPr id="21"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dirty="0">
              <a:ln>
                <a:noFill/>
              </a:ln>
              <a:solidFill>
                <a:srgbClr val="FDFDFD"/>
              </a:solidFill>
              <a:effectLst/>
              <a:uLnTx/>
              <a:uFillTx/>
              <a:latin typeface="+mn-lt"/>
            </a:endParaRPr>
          </a:p>
        </p:txBody>
      </p:sp>
      <p:sp>
        <p:nvSpPr>
          <p:cNvPr id="41" name="Rectangle 40"/>
          <p:cNvSpPr/>
          <p:nvPr userDrawn="1"/>
        </p:nvSpPr>
        <p:spPr>
          <a:xfrm>
            <a:off x="334962" y="333375"/>
            <a:ext cx="11522076"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noProof="0" dirty="0">
              <a:solidFill>
                <a:schemeClr val="tx1"/>
              </a:solidFill>
            </a:endParaRPr>
          </a:p>
        </p:txBody>
      </p:sp>
      <p:sp>
        <p:nvSpPr>
          <p:cNvPr id="39" name="Title Placeholder 1"/>
          <p:cNvSpPr>
            <a:spLocks noGrp="1"/>
          </p:cNvSpPr>
          <p:nvPr>
            <p:ph type="title"/>
          </p:nvPr>
        </p:nvSpPr>
        <p:spPr bwMode="auto">
          <a:xfrm>
            <a:off x="658813" y="334961"/>
            <a:ext cx="10863261" cy="854075"/>
          </a:xfrm>
          <a:prstGeom prst="rect">
            <a:avLst/>
          </a:prstGeom>
        </p:spPr>
        <p:txBody>
          <a:bodyPr vert="horz" lIns="0" tIns="0" rIns="0" bIns="0" rtlCol="0" anchor="b">
            <a:noAutofit/>
          </a:bodyPr>
          <a:lstStyle>
            <a:lvl1pPr>
              <a:defRPr>
                <a:solidFill>
                  <a:schemeClr val="bg1"/>
                </a:solidFill>
              </a:defRPr>
            </a:lvl1pPr>
          </a:lstStyle>
          <a:p>
            <a:r>
              <a:rPr lang="en-US" noProof="0"/>
              <a:t>Click to edit Master title style</a:t>
            </a:r>
            <a:endParaRPr lang="en-GB" noProof="0"/>
          </a:p>
        </p:txBody>
      </p:sp>
      <p:sp>
        <p:nvSpPr>
          <p:cNvPr id="42" name="Text Placeholder 5"/>
          <p:cNvSpPr>
            <a:spLocks noGrp="1"/>
          </p:cNvSpPr>
          <p:nvPr>
            <p:ph type="body" sz="quarter" idx="12" hasCustomPrompt="1"/>
          </p:nvPr>
        </p:nvSpPr>
        <p:spPr>
          <a:xfrm>
            <a:off x="658813" y="1385888"/>
            <a:ext cx="1150937" cy="957261"/>
          </a:xfrm>
        </p:spPr>
        <p:txBody>
          <a:bodyPr/>
          <a:lstStyle>
            <a:lvl1pPr>
              <a:lnSpc>
                <a:spcPts val="7600"/>
              </a:lnSpc>
              <a:defRPr sz="7200">
                <a:solidFill>
                  <a:schemeClr val="accent4"/>
                </a:solidFill>
              </a:defRPr>
            </a:lvl1pPr>
          </a:lstStyle>
          <a:p>
            <a:pPr lvl="0"/>
            <a:r>
              <a:rPr lang="en-GB" noProof="0"/>
              <a:t>00</a:t>
            </a:r>
          </a:p>
        </p:txBody>
      </p:sp>
      <p:sp>
        <p:nvSpPr>
          <p:cNvPr id="43" name="Text Placeholder 5"/>
          <p:cNvSpPr>
            <a:spLocks noGrp="1"/>
          </p:cNvSpPr>
          <p:nvPr>
            <p:ph type="body" sz="quarter" idx="13"/>
          </p:nvPr>
        </p:nvSpPr>
        <p:spPr>
          <a:xfrm>
            <a:off x="1234280" y="1854993"/>
            <a:ext cx="4671219" cy="665958"/>
          </a:xfrm>
        </p:spPr>
        <p:txBody>
          <a:bodyPr/>
          <a:lstStyle>
            <a:lvl1pPr>
              <a:defRPr>
                <a:solidFill>
                  <a:schemeClr val="bg2"/>
                </a:solidFill>
              </a:defRPr>
            </a:lvl1pPr>
            <a:lvl2pPr>
              <a:defRPr>
                <a:solidFill>
                  <a:schemeClr val="bg2"/>
                </a:solidFill>
              </a:defRPr>
            </a:lvl2pPr>
          </a:lstStyle>
          <a:p>
            <a:pPr lvl="0"/>
            <a:r>
              <a:rPr lang="en-US" noProof="0"/>
              <a:t>Click to edit Master text styles</a:t>
            </a:r>
          </a:p>
          <a:p>
            <a:pPr lvl="1"/>
            <a:r>
              <a:rPr lang="en-US" noProof="0"/>
              <a:t>Second level</a:t>
            </a:r>
          </a:p>
        </p:txBody>
      </p:sp>
      <p:sp>
        <p:nvSpPr>
          <p:cNvPr id="44" name="Text Placeholder 5"/>
          <p:cNvSpPr>
            <a:spLocks noGrp="1"/>
          </p:cNvSpPr>
          <p:nvPr>
            <p:ph type="body" sz="quarter" idx="14" hasCustomPrompt="1"/>
          </p:nvPr>
        </p:nvSpPr>
        <p:spPr>
          <a:xfrm>
            <a:off x="658813" y="2556008"/>
            <a:ext cx="1150937" cy="957261"/>
          </a:xfrm>
        </p:spPr>
        <p:txBody>
          <a:bodyPr/>
          <a:lstStyle>
            <a:lvl1pPr>
              <a:lnSpc>
                <a:spcPts val="7600"/>
              </a:lnSpc>
              <a:defRPr sz="7200">
                <a:solidFill>
                  <a:schemeClr val="accent4"/>
                </a:solidFill>
              </a:defRPr>
            </a:lvl1pPr>
          </a:lstStyle>
          <a:p>
            <a:pPr lvl="0"/>
            <a:r>
              <a:rPr lang="en-GB" noProof="0"/>
              <a:t>00</a:t>
            </a:r>
          </a:p>
        </p:txBody>
      </p:sp>
      <p:sp>
        <p:nvSpPr>
          <p:cNvPr id="45" name="Text Placeholder 5"/>
          <p:cNvSpPr>
            <a:spLocks noGrp="1"/>
          </p:cNvSpPr>
          <p:nvPr>
            <p:ph type="body" sz="quarter" idx="15"/>
          </p:nvPr>
        </p:nvSpPr>
        <p:spPr>
          <a:xfrm>
            <a:off x="1234280" y="3028817"/>
            <a:ext cx="4671219" cy="665958"/>
          </a:xfrm>
        </p:spPr>
        <p:txBody>
          <a:bodyPr/>
          <a:lstStyle>
            <a:lvl1pPr>
              <a:defRPr>
                <a:solidFill>
                  <a:schemeClr val="bg2"/>
                </a:solidFill>
              </a:defRPr>
            </a:lvl1pPr>
            <a:lvl2pPr>
              <a:defRPr>
                <a:solidFill>
                  <a:schemeClr val="bg2"/>
                </a:solidFill>
              </a:defRPr>
            </a:lvl2pPr>
          </a:lstStyle>
          <a:p>
            <a:pPr lvl="0"/>
            <a:r>
              <a:rPr lang="en-US" noProof="0"/>
              <a:t>Click to edit Master text styles</a:t>
            </a:r>
          </a:p>
          <a:p>
            <a:pPr lvl="1"/>
            <a:r>
              <a:rPr lang="en-US" noProof="0"/>
              <a:t>Second level</a:t>
            </a:r>
          </a:p>
        </p:txBody>
      </p:sp>
      <p:sp>
        <p:nvSpPr>
          <p:cNvPr id="46" name="Text Placeholder 5"/>
          <p:cNvSpPr>
            <a:spLocks noGrp="1"/>
          </p:cNvSpPr>
          <p:nvPr>
            <p:ph type="body" sz="quarter" idx="16" hasCustomPrompt="1"/>
          </p:nvPr>
        </p:nvSpPr>
        <p:spPr>
          <a:xfrm>
            <a:off x="658813" y="3726128"/>
            <a:ext cx="1150937" cy="957261"/>
          </a:xfrm>
        </p:spPr>
        <p:txBody>
          <a:bodyPr/>
          <a:lstStyle>
            <a:lvl1pPr>
              <a:lnSpc>
                <a:spcPts val="7600"/>
              </a:lnSpc>
              <a:defRPr sz="7200">
                <a:solidFill>
                  <a:schemeClr val="accent4"/>
                </a:solidFill>
              </a:defRPr>
            </a:lvl1pPr>
          </a:lstStyle>
          <a:p>
            <a:pPr lvl="0"/>
            <a:r>
              <a:rPr lang="en-GB" noProof="0"/>
              <a:t>00</a:t>
            </a:r>
          </a:p>
        </p:txBody>
      </p:sp>
      <p:sp>
        <p:nvSpPr>
          <p:cNvPr id="47" name="Text Placeholder 5"/>
          <p:cNvSpPr>
            <a:spLocks noGrp="1"/>
          </p:cNvSpPr>
          <p:nvPr>
            <p:ph type="body" sz="quarter" idx="17"/>
          </p:nvPr>
        </p:nvSpPr>
        <p:spPr>
          <a:xfrm>
            <a:off x="1234280" y="4202641"/>
            <a:ext cx="4671219" cy="665958"/>
          </a:xfrm>
        </p:spPr>
        <p:txBody>
          <a:bodyPr/>
          <a:lstStyle>
            <a:lvl1pPr>
              <a:defRPr>
                <a:solidFill>
                  <a:schemeClr val="bg2"/>
                </a:solidFill>
              </a:defRPr>
            </a:lvl1pPr>
            <a:lvl2pPr>
              <a:defRPr>
                <a:solidFill>
                  <a:schemeClr val="bg2"/>
                </a:solidFill>
              </a:defRPr>
            </a:lvl2pPr>
          </a:lstStyle>
          <a:p>
            <a:pPr lvl="0"/>
            <a:r>
              <a:rPr lang="en-US" noProof="0"/>
              <a:t>Click to edit Master text styles</a:t>
            </a:r>
          </a:p>
          <a:p>
            <a:pPr lvl="1"/>
            <a:r>
              <a:rPr lang="en-US" noProof="0"/>
              <a:t>Second level</a:t>
            </a:r>
          </a:p>
        </p:txBody>
      </p:sp>
      <p:sp>
        <p:nvSpPr>
          <p:cNvPr id="48" name="Text Placeholder 5"/>
          <p:cNvSpPr>
            <a:spLocks noGrp="1"/>
          </p:cNvSpPr>
          <p:nvPr>
            <p:ph type="body" sz="quarter" idx="18" hasCustomPrompt="1"/>
          </p:nvPr>
        </p:nvSpPr>
        <p:spPr>
          <a:xfrm>
            <a:off x="658813" y="4896248"/>
            <a:ext cx="1150937" cy="957261"/>
          </a:xfrm>
        </p:spPr>
        <p:txBody>
          <a:bodyPr/>
          <a:lstStyle>
            <a:lvl1pPr>
              <a:lnSpc>
                <a:spcPts val="7600"/>
              </a:lnSpc>
              <a:defRPr sz="7200">
                <a:solidFill>
                  <a:schemeClr val="accent4"/>
                </a:solidFill>
              </a:defRPr>
            </a:lvl1pPr>
          </a:lstStyle>
          <a:p>
            <a:pPr lvl="0"/>
            <a:r>
              <a:rPr lang="en-GB" noProof="0"/>
              <a:t>00</a:t>
            </a:r>
          </a:p>
        </p:txBody>
      </p:sp>
      <p:sp>
        <p:nvSpPr>
          <p:cNvPr id="49" name="Text Placeholder 5"/>
          <p:cNvSpPr>
            <a:spLocks noGrp="1"/>
          </p:cNvSpPr>
          <p:nvPr>
            <p:ph type="body" sz="quarter" idx="19"/>
          </p:nvPr>
        </p:nvSpPr>
        <p:spPr>
          <a:xfrm>
            <a:off x="1234280" y="5376465"/>
            <a:ext cx="4671219" cy="665958"/>
          </a:xfrm>
        </p:spPr>
        <p:txBody>
          <a:bodyPr/>
          <a:lstStyle>
            <a:lvl1pPr>
              <a:defRPr>
                <a:solidFill>
                  <a:schemeClr val="bg2"/>
                </a:solidFill>
              </a:defRPr>
            </a:lvl1pPr>
            <a:lvl2pPr>
              <a:defRPr>
                <a:solidFill>
                  <a:schemeClr val="bg2"/>
                </a:solidFill>
              </a:defRPr>
            </a:lvl2pPr>
          </a:lstStyle>
          <a:p>
            <a:pPr lvl="0"/>
            <a:r>
              <a:rPr lang="en-US" noProof="0"/>
              <a:t>Click to edit Master text styles</a:t>
            </a:r>
          </a:p>
          <a:p>
            <a:pPr lvl="1"/>
            <a:r>
              <a:rPr lang="en-US" noProof="0"/>
              <a:t>Second level</a:t>
            </a:r>
          </a:p>
        </p:txBody>
      </p:sp>
      <p:sp>
        <p:nvSpPr>
          <p:cNvPr id="50" name="Text Placeholder 5"/>
          <p:cNvSpPr>
            <a:spLocks noGrp="1"/>
          </p:cNvSpPr>
          <p:nvPr>
            <p:ph type="body" sz="quarter" idx="20" hasCustomPrompt="1"/>
          </p:nvPr>
        </p:nvSpPr>
        <p:spPr>
          <a:xfrm>
            <a:off x="6501857" y="1385888"/>
            <a:ext cx="1150937" cy="957261"/>
          </a:xfrm>
        </p:spPr>
        <p:txBody>
          <a:bodyPr/>
          <a:lstStyle>
            <a:lvl1pPr>
              <a:lnSpc>
                <a:spcPts val="7600"/>
              </a:lnSpc>
              <a:defRPr sz="7200">
                <a:solidFill>
                  <a:schemeClr val="accent4"/>
                </a:solidFill>
              </a:defRPr>
            </a:lvl1pPr>
          </a:lstStyle>
          <a:p>
            <a:pPr lvl="0"/>
            <a:r>
              <a:rPr lang="en-GB" noProof="0"/>
              <a:t>00</a:t>
            </a:r>
          </a:p>
        </p:txBody>
      </p:sp>
      <p:sp>
        <p:nvSpPr>
          <p:cNvPr id="51" name="Text Placeholder 5"/>
          <p:cNvSpPr>
            <a:spLocks noGrp="1"/>
          </p:cNvSpPr>
          <p:nvPr>
            <p:ph type="body" sz="quarter" idx="21"/>
          </p:nvPr>
        </p:nvSpPr>
        <p:spPr>
          <a:xfrm>
            <a:off x="7077324" y="1854993"/>
            <a:ext cx="4671219" cy="665958"/>
          </a:xfrm>
        </p:spPr>
        <p:txBody>
          <a:bodyPr/>
          <a:lstStyle>
            <a:lvl1pPr>
              <a:defRPr>
                <a:solidFill>
                  <a:schemeClr val="bg2"/>
                </a:solidFill>
              </a:defRPr>
            </a:lvl1pPr>
            <a:lvl2pPr>
              <a:defRPr>
                <a:solidFill>
                  <a:schemeClr val="bg2"/>
                </a:solidFill>
              </a:defRPr>
            </a:lvl2pPr>
          </a:lstStyle>
          <a:p>
            <a:pPr lvl="0"/>
            <a:r>
              <a:rPr lang="en-US" noProof="0"/>
              <a:t>Click to edit Master text styles</a:t>
            </a:r>
          </a:p>
          <a:p>
            <a:pPr lvl="1"/>
            <a:r>
              <a:rPr lang="en-US" noProof="0"/>
              <a:t>Second level</a:t>
            </a:r>
          </a:p>
        </p:txBody>
      </p:sp>
      <p:sp>
        <p:nvSpPr>
          <p:cNvPr id="52" name="Text Placeholder 5"/>
          <p:cNvSpPr>
            <a:spLocks noGrp="1"/>
          </p:cNvSpPr>
          <p:nvPr>
            <p:ph type="body" sz="quarter" idx="22" hasCustomPrompt="1"/>
          </p:nvPr>
        </p:nvSpPr>
        <p:spPr>
          <a:xfrm>
            <a:off x="6501857" y="2556008"/>
            <a:ext cx="1150937" cy="957261"/>
          </a:xfrm>
        </p:spPr>
        <p:txBody>
          <a:bodyPr/>
          <a:lstStyle>
            <a:lvl1pPr>
              <a:lnSpc>
                <a:spcPts val="7600"/>
              </a:lnSpc>
              <a:defRPr sz="7200">
                <a:solidFill>
                  <a:schemeClr val="accent4"/>
                </a:solidFill>
              </a:defRPr>
            </a:lvl1pPr>
          </a:lstStyle>
          <a:p>
            <a:pPr lvl="0"/>
            <a:r>
              <a:rPr lang="en-GB" noProof="0"/>
              <a:t>00</a:t>
            </a:r>
          </a:p>
        </p:txBody>
      </p:sp>
      <p:sp>
        <p:nvSpPr>
          <p:cNvPr id="53" name="Text Placeholder 5"/>
          <p:cNvSpPr>
            <a:spLocks noGrp="1"/>
          </p:cNvSpPr>
          <p:nvPr>
            <p:ph type="body" sz="quarter" idx="23"/>
          </p:nvPr>
        </p:nvSpPr>
        <p:spPr>
          <a:xfrm>
            <a:off x="7077324" y="3028817"/>
            <a:ext cx="4671219" cy="665958"/>
          </a:xfrm>
        </p:spPr>
        <p:txBody>
          <a:bodyPr/>
          <a:lstStyle>
            <a:lvl1pPr>
              <a:defRPr>
                <a:solidFill>
                  <a:schemeClr val="bg2"/>
                </a:solidFill>
              </a:defRPr>
            </a:lvl1pPr>
            <a:lvl2pPr>
              <a:defRPr>
                <a:solidFill>
                  <a:schemeClr val="bg2"/>
                </a:solidFill>
              </a:defRPr>
            </a:lvl2pPr>
          </a:lstStyle>
          <a:p>
            <a:pPr lvl="0"/>
            <a:r>
              <a:rPr lang="en-US" noProof="0"/>
              <a:t>Click to edit Master text styles</a:t>
            </a:r>
          </a:p>
          <a:p>
            <a:pPr lvl="1"/>
            <a:r>
              <a:rPr lang="en-US" noProof="0"/>
              <a:t>Second level</a:t>
            </a:r>
          </a:p>
        </p:txBody>
      </p:sp>
      <p:sp>
        <p:nvSpPr>
          <p:cNvPr id="54" name="Text Placeholder 5"/>
          <p:cNvSpPr>
            <a:spLocks noGrp="1"/>
          </p:cNvSpPr>
          <p:nvPr>
            <p:ph type="body" sz="quarter" idx="24" hasCustomPrompt="1"/>
          </p:nvPr>
        </p:nvSpPr>
        <p:spPr>
          <a:xfrm>
            <a:off x="6501857" y="3726128"/>
            <a:ext cx="1150937" cy="957261"/>
          </a:xfrm>
        </p:spPr>
        <p:txBody>
          <a:bodyPr/>
          <a:lstStyle>
            <a:lvl1pPr>
              <a:lnSpc>
                <a:spcPts val="7600"/>
              </a:lnSpc>
              <a:defRPr sz="7200">
                <a:solidFill>
                  <a:schemeClr val="accent4"/>
                </a:solidFill>
              </a:defRPr>
            </a:lvl1pPr>
          </a:lstStyle>
          <a:p>
            <a:pPr lvl="0"/>
            <a:r>
              <a:rPr lang="en-GB" noProof="0"/>
              <a:t>00</a:t>
            </a:r>
          </a:p>
        </p:txBody>
      </p:sp>
      <p:sp>
        <p:nvSpPr>
          <p:cNvPr id="55" name="Text Placeholder 5"/>
          <p:cNvSpPr>
            <a:spLocks noGrp="1"/>
          </p:cNvSpPr>
          <p:nvPr>
            <p:ph type="body" sz="quarter" idx="25"/>
          </p:nvPr>
        </p:nvSpPr>
        <p:spPr>
          <a:xfrm>
            <a:off x="7077324" y="4202641"/>
            <a:ext cx="4671219" cy="665958"/>
          </a:xfrm>
        </p:spPr>
        <p:txBody>
          <a:bodyPr/>
          <a:lstStyle>
            <a:lvl1pPr>
              <a:defRPr>
                <a:solidFill>
                  <a:schemeClr val="bg2"/>
                </a:solidFill>
              </a:defRPr>
            </a:lvl1pPr>
            <a:lvl2pPr>
              <a:defRPr>
                <a:solidFill>
                  <a:schemeClr val="bg2"/>
                </a:solidFill>
              </a:defRPr>
            </a:lvl2pPr>
          </a:lstStyle>
          <a:p>
            <a:pPr lvl="0"/>
            <a:r>
              <a:rPr lang="en-US" noProof="0"/>
              <a:t>Click to edit Master text styles</a:t>
            </a:r>
          </a:p>
          <a:p>
            <a:pPr lvl="1"/>
            <a:r>
              <a:rPr lang="en-US" noProof="0"/>
              <a:t>Second level</a:t>
            </a:r>
          </a:p>
        </p:txBody>
      </p:sp>
      <p:sp>
        <p:nvSpPr>
          <p:cNvPr id="56" name="Text Placeholder 5"/>
          <p:cNvSpPr>
            <a:spLocks noGrp="1"/>
          </p:cNvSpPr>
          <p:nvPr>
            <p:ph type="body" sz="quarter" idx="26" hasCustomPrompt="1"/>
          </p:nvPr>
        </p:nvSpPr>
        <p:spPr>
          <a:xfrm>
            <a:off x="6501857" y="4896247"/>
            <a:ext cx="1150937" cy="957261"/>
          </a:xfrm>
        </p:spPr>
        <p:txBody>
          <a:bodyPr/>
          <a:lstStyle>
            <a:lvl1pPr>
              <a:lnSpc>
                <a:spcPts val="7600"/>
              </a:lnSpc>
              <a:defRPr sz="7200">
                <a:solidFill>
                  <a:schemeClr val="accent4"/>
                </a:solidFill>
              </a:defRPr>
            </a:lvl1pPr>
          </a:lstStyle>
          <a:p>
            <a:pPr lvl="0"/>
            <a:r>
              <a:rPr lang="en-GB" noProof="0"/>
              <a:t>00</a:t>
            </a:r>
          </a:p>
        </p:txBody>
      </p:sp>
      <p:sp>
        <p:nvSpPr>
          <p:cNvPr id="57" name="Text Placeholder 5"/>
          <p:cNvSpPr>
            <a:spLocks noGrp="1"/>
          </p:cNvSpPr>
          <p:nvPr>
            <p:ph type="body" sz="quarter" idx="27"/>
          </p:nvPr>
        </p:nvSpPr>
        <p:spPr>
          <a:xfrm>
            <a:off x="7077324" y="5376465"/>
            <a:ext cx="4671219" cy="665958"/>
          </a:xfrm>
        </p:spPr>
        <p:txBody>
          <a:bodyPr/>
          <a:lstStyle>
            <a:lvl1pPr>
              <a:defRPr>
                <a:solidFill>
                  <a:schemeClr val="bg2"/>
                </a:solidFill>
              </a:defRPr>
            </a:lvl1pPr>
            <a:lvl2pPr>
              <a:defRPr>
                <a:solidFill>
                  <a:schemeClr val="bg2"/>
                </a:solidFill>
              </a:defRPr>
            </a:lvl2pPr>
          </a:lstStyle>
          <a:p>
            <a:pPr lvl="0"/>
            <a:r>
              <a:rPr lang="en-US" noProof="0"/>
              <a:t>Click to edit Master text styles</a:t>
            </a:r>
          </a:p>
          <a:p>
            <a:pPr lvl="1"/>
            <a:r>
              <a:rPr lang="en-US" noProof="0"/>
              <a:t>Second level</a:t>
            </a:r>
          </a:p>
        </p:txBody>
      </p:sp>
      <p:sp>
        <p:nvSpPr>
          <p:cNvPr id="20"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dirty="0"/>
          </a:p>
        </p:txBody>
      </p:sp>
      <p:sp>
        <p:nvSpPr>
          <p:cNvPr id="75" name="Rectangle 104"/>
          <p:cNvSpPr>
            <a:spLocks noChangeArrowheads="1"/>
          </p:cNvSpPr>
          <p:nvPr userDrawn="1"/>
        </p:nvSpPr>
        <p:spPr bwMode="gray">
          <a:xfrm flipH="1">
            <a:off x="-3101346" y="1385889"/>
            <a:ext cx="3018792" cy="115368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ENTER CHAPTER NUMBER IN THE SQUARES WITH THE BLUE TEXT</a:t>
            </a:r>
          </a:p>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dirty="0">
                <a:ln>
                  <a:noFill/>
                </a:ln>
                <a:solidFill>
                  <a:schemeClr val="tx1"/>
                </a:solidFill>
                <a:effectLst/>
                <a:uLnTx/>
                <a:uFillTx/>
                <a:latin typeface="+mj-lt"/>
              </a:rPr>
              <a:t>INSERT YOUR CHAPTER TITLE AND SUBTITLES IN THE RECTANGLES WITH WHITE TEXT</a:t>
            </a:r>
            <a:endParaRPr kumimoji="0" lang="en-GB" altLang="en-US" sz="1200" b="1" i="0" u="none" strike="noStrike" kern="0" cap="none" spc="0" normalizeH="0" baseline="0" noProof="0" dirty="0">
              <a:ln>
                <a:noFill/>
              </a:ln>
              <a:solidFill>
                <a:schemeClr val="tx1"/>
              </a:solidFill>
              <a:effectLst/>
              <a:uLnTx/>
              <a:uFillTx/>
              <a:latin typeface="+mj-lt"/>
            </a:endParaRPr>
          </a:p>
        </p:txBody>
      </p:sp>
      <p:grpSp>
        <p:nvGrpSpPr>
          <p:cNvPr id="80" name="Group 79"/>
          <p:cNvGrpSpPr/>
          <p:nvPr userDrawn="1"/>
        </p:nvGrpSpPr>
        <p:grpSpPr>
          <a:xfrm>
            <a:off x="-3101342" y="1385888"/>
            <a:ext cx="3018791" cy="1170120"/>
            <a:chOff x="-460208" y="32235"/>
            <a:chExt cx="377657" cy="1170120"/>
          </a:xfrm>
        </p:grpSpPr>
        <p:cxnSp>
          <p:nvCxnSpPr>
            <p:cNvPr id="81" name="Straight Connector 80"/>
            <p:cNvCxnSpPr/>
            <p:nvPr userDrawn="1"/>
          </p:nvCxnSpPr>
          <p:spPr bwMode="gray">
            <a:xfrm flipH="1">
              <a:off x="-460208" y="1202355"/>
              <a:ext cx="377657" cy="0"/>
            </a:xfrm>
            <a:prstGeom prst="line">
              <a:avLst/>
            </a:prstGeom>
            <a:noFill/>
            <a:ln w="6350" cap="flat" cmpd="sng" algn="ctr">
              <a:solidFill>
                <a:srgbClr val="FF0000"/>
              </a:solidFill>
              <a:prstDash val="dash"/>
              <a:miter lim="800000"/>
            </a:ln>
            <a:effectLst/>
          </p:spPr>
        </p:cxnSp>
        <p:cxnSp>
          <p:nvCxnSpPr>
            <p:cNvPr id="82" name="Straight Connector 81"/>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sp>
        <p:nvSpPr>
          <p:cNvPr id="94" name="Rectangle 104"/>
          <p:cNvSpPr>
            <a:spLocks noChangeArrowheads="1"/>
          </p:cNvSpPr>
          <p:nvPr userDrawn="1"/>
        </p:nvSpPr>
        <p:spPr bwMode="gray">
          <a:xfrm flipH="1">
            <a:off x="-3101346" y="601407"/>
            <a:ext cx="3018791" cy="57926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TITLE HERE NOT MORE THAN 1 LINE OF TEXT</a:t>
            </a:r>
          </a:p>
        </p:txBody>
      </p:sp>
      <p:grpSp>
        <p:nvGrpSpPr>
          <p:cNvPr id="95" name="Group 94"/>
          <p:cNvGrpSpPr/>
          <p:nvPr userDrawn="1"/>
        </p:nvGrpSpPr>
        <p:grpSpPr>
          <a:xfrm>
            <a:off x="-3101342" y="584244"/>
            <a:ext cx="3018791" cy="604792"/>
            <a:chOff x="-460208" y="283104"/>
            <a:chExt cx="377657" cy="604792"/>
          </a:xfrm>
        </p:grpSpPr>
        <p:cxnSp>
          <p:nvCxnSpPr>
            <p:cNvPr id="96" name="Straight Connector 95"/>
            <p:cNvCxnSpPr/>
            <p:nvPr userDrawn="1"/>
          </p:nvCxnSpPr>
          <p:spPr bwMode="gray">
            <a:xfrm flipH="1">
              <a:off x="-460208" y="887896"/>
              <a:ext cx="377657" cy="0"/>
            </a:xfrm>
            <a:prstGeom prst="line">
              <a:avLst/>
            </a:prstGeom>
            <a:noFill/>
            <a:ln w="6350" cap="flat" cmpd="sng" algn="ctr">
              <a:solidFill>
                <a:srgbClr val="FF0000"/>
              </a:solidFill>
              <a:prstDash val="dash"/>
              <a:miter lim="800000"/>
            </a:ln>
            <a:effectLst/>
          </p:spPr>
        </p:cxnSp>
        <p:cxnSp>
          <p:nvCxnSpPr>
            <p:cNvPr id="97" name="Straight Connector 96"/>
            <p:cNvCxnSpPr/>
            <p:nvPr userDrawn="1"/>
          </p:nvCxnSpPr>
          <p:spPr bwMode="gray">
            <a:xfrm flipH="1">
              <a:off x="-460208" y="283104"/>
              <a:ext cx="377657" cy="0"/>
            </a:xfrm>
            <a:prstGeom prst="line">
              <a:avLst/>
            </a:prstGeom>
            <a:noFill/>
            <a:ln w="6350" cap="flat" cmpd="sng" algn="ctr">
              <a:solidFill>
                <a:srgbClr val="FF0000"/>
              </a:solidFill>
              <a:prstDash val="dash"/>
              <a:miter lim="800000"/>
            </a:ln>
            <a:effectLst/>
          </p:spPr>
        </p:cxnSp>
      </p:grpSp>
      <p:grpSp>
        <p:nvGrpSpPr>
          <p:cNvPr id="98" name="Group 97"/>
          <p:cNvGrpSpPr/>
          <p:nvPr userDrawn="1"/>
        </p:nvGrpSpPr>
        <p:grpSpPr>
          <a:xfrm>
            <a:off x="12263438" y="0"/>
            <a:ext cx="3681702" cy="3436620"/>
            <a:chOff x="12263438" y="0"/>
            <a:chExt cx="3681702" cy="3436620"/>
          </a:xfrm>
        </p:grpSpPr>
        <p:sp>
          <p:nvSpPr>
            <p:cNvPr id="99"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dirty="0">
                <a:solidFill>
                  <a:schemeClr val="tx1"/>
                </a:solidFill>
              </a:endParaRPr>
            </a:p>
          </p:txBody>
        </p:sp>
        <p:sp>
          <p:nvSpPr>
            <p:cNvPr id="100"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01"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Grey </a:t>
              </a:r>
            </a:p>
            <a:p>
              <a:pPr>
                <a:lnSpc>
                  <a:spcPct val="50000"/>
                </a:lnSpc>
                <a:spcBef>
                  <a:spcPct val="20000"/>
                </a:spcBef>
                <a:spcAft>
                  <a:spcPct val="20000"/>
                </a:spcAft>
              </a:pPr>
              <a:r>
                <a:rPr lang="en-GB" altLang="en-US" sz="1000" dirty="0">
                  <a:solidFill>
                    <a:schemeClr val="tx1"/>
                  </a:solidFill>
                </a:rPr>
                <a:t>RGB = 244, 244, 244</a:t>
              </a:r>
            </a:p>
          </p:txBody>
        </p:sp>
        <p:sp>
          <p:nvSpPr>
            <p:cNvPr id="102"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03"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Text Colour</a:t>
              </a:r>
            </a:p>
            <a:p>
              <a:pPr>
                <a:lnSpc>
                  <a:spcPct val="50000"/>
                </a:lnSpc>
                <a:spcBef>
                  <a:spcPct val="20000"/>
                </a:spcBef>
                <a:spcAft>
                  <a:spcPct val="20000"/>
                </a:spcAft>
              </a:pPr>
              <a:r>
                <a:rPr lang="en-GB" altLang="en-US" sz="1000" dirty="0">
                  <a:solidFill>
                    <a:schemeClr val="tx1"/>
                  </a:solidFill>
                </a:rPr>
                <a:t>RGB = 112, 111, 111</a:t>
              </a:r>
            </a:p>
          </p:txBody>
        </p:sp>
        <p:sp>
          <p:nvSpPr>
            <p:cNvPr id="104"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chemeClr val="tx1"/>
                  </a:solidFill>
                  <a:latin typeface="+mj-lt"/>
                </a:rPr>
                <a:t>COLOUR GUIDELINES</a:t>
              </a:r>
            </a:p>
          </p:txBody>
        </p:sp>
        <p:sp>
          <p:nvSpPr>
            <p:cNvPr id="105"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06"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2</a:t>
              </a:r>
            </a:p>
            <a:p>
              <a:pPr>
                <a:lnSpc>
                  <a:spcPct val="50000"/>
                </a:lnSpc>
                <a:spcBef>
                  <a:spcPct val="20000"/>
                </a:spcBef>
                <a:spcAft>
                  <a:spcPct val="20000"/>
                </a:spcAft>
              </a:pPr>
              <a:r>
                <a:rPr lang="en-GB" altLang="en-US" sz="1000" dirty="0">
                  <a:solidFill>
                    <a:schemeClr val="tx1"/>
                  </a:solidFill>
                </a:rPr>
                <a:t>RGB = 0, 105, 180</a:t>
              </a:r>
            </a:p>
          </p:txBody>
        </p:sp>
        <p:sp>
          <p:nvSpPr>
            <p:cNvPr id="107"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08"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4</a:t>
              </a:r>
            </a:p>
            <a:p>
              <a:pPr>
                <a:lnSpc>
                  <a:spcPct val="50000"/>
                </a:lnSpc>
                <a:spcBef>
                  <a:spcPct val="20000"/>
                </a:spcBef>
                <a:spcAft>
                  <a:spcPct val="20000"/>
                </a:spcAft>
              </a:pPr>
              <a:r>
                <a:rPr lang="en-GB" altLang="en-US" sz="1000" dirty="0">
                  <a:solidFill>
                    <a:schemeClr val="tx1"/>
                  </a:solidFill>
                </a:rPr>
                <a:t>RGB = 0, 149, 219 </a:t>
              </a:r>
            </a:p>
          </p:txBody>
        </p:sp>
        <p:sp>
          <p:nvSpPr>
            <p:cNvPr id="109"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SECONDARY COLOURS (SC)</a:t>
              </a:r>
            </a:p>
          </p:txBody>
        </p:sp>
        <p:sp>
          <p:nvSpPr>
            <p:cNvPr id="110"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11"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Levi 9 Blue </a:t>
              </a:r>
            </a:p>
            <a:p>
              <a:pPr>
                <a:lnSpc>
                  <a:spcPct val="50000"/>
                </a:lnSpc>
                <a:spcBef>
                  <a:spcPct val="20000"/>
                </a:spcBef>
                <a:spcAft>
                  <a:spcPct val="20000"/>
                </a:spcAft>
              </a:pPr>
              <a:r>
                <a:rPr lang="en-GB" altLang="en-US" sz="1000" dirty="0">
                  <a:solidFill>
                    <a:schemeClr val="tx1"/>
                  </a:solidFill>
                </a:rPr>
                <a:t>RGB =20, 52, 160</a:t>
              </a:r>
            </a:p>
          </p:txBody>
        </p:sp>
        <p:sp>
          <p:nvSpPr>
            <p:cNvPr id="112"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13"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White </a:t>
              </a:r>
            </a:p>
            <a:p>
              <a:pPr>
                <a:lnSpc>
                  <a:spcPct val="50000"/>
                </a:lnSpc>
                <a:spcBef>
                  <a:spcPct val="20000"/>
                </a:spcBef>
                <a:spcAft>
                  <a:spcPct val="20000"/>
                </a:spcAft>
              </a:pPr>
              <a:r>
                <a:rPr lang="en-GB" altLang="en-US" sz="1000" dirty="0">
                  <a:solidFill>
                    <a:schemeClr val="tx1"/>
                  </a:solidFill>
                </a:rPr>
                <a:t>RGB = 255, 255, 255</a:t>
              </a:r>
            </a:p>
          </p:txBody>
        </p:sp>
        <p:sp>
          <p:nvSpPr>
            <p:cNvPr id="114"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15"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1 </a:t>
              </a:r>
            </a:p>
            <a:p>
              <a:pPr>
                <a:lnSpc>
                  <a:spcPct val="50000"/>
                </a:lnSpc>
                <a:spcBef>
                  <a:spcPct val="20000"/>
                </a:spcBef>
                <a:spcAft>
                  <a:spcPct val="20000"/>
                </a:spcAft>
              </a:pPr>
              <a:r>
                <a:rPr lang="en-GB" altLang="en-US" sz="1000" dirty="0">
                  <a:solidFill>
                    <a:schemeClr val="tx1"/>
                  </a:solidFill>
                </a:rPr>
                <a:t>RGB = 0, 79, 159</a:t>
              </a:r>
            </a:p>
          </p:txBody>
        </p:sp>
        <p:sp>
          <p:nvSpPr>
            <p:cNvPr id="116"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17"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3 </a:t>
              </a:r>
            </a:p>
            <a:p>
              <a:pPr>
                <a:lnSpc>
                  <a:spcPct val="50000"/>
                </a:lnSpc>
                <a:spcBef>
                  <a:spcPct val="20000"/>
                </a:spcBef>
                <a:spcAft>
                  <a:spcPct val="20000"/>
                </a:spcAft>
              </a:pPr>
              <a:r>
                <a:rPr lang="en-GB" altLang="en-US" sz="1000" dirty="0">
                  <a:solidFill>
                    <a:schemeClr val="tx1"/>
                  </a:solidFill>
                </a:rPr>
                <a:t>RGB = 0, 128, 201</a:t>
              </a:r>
            </a:p>
          </p:txBody>
        </p:sp>
        <p:sp>
          <p:nvSpPr>
            <p:cNvPr id="118"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PRIMARY COLOURS (PC)</a:t>
              </a:r>
            </a:p>
          </p:txBody>
        </p:sp>
        <p:sp>
          <p:nvSpPr>
            <p:cNvPr id="119" name="Rectangle 118"/>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20" name="Rectangle 119"/>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Pale</a:t>
              </a:r>
            </a:p>
            <a:p>
              <a:pPr>
                <a:lnSpc>
                  <a:spcPct val="50000"/>
                </a:lnSpc>
                <a:spcBef>
                  <a:spcPct val="20000"/>
                </a:spcBef>
                <a:spcAft>
                  <a:spcPct val="20000"/>
                </a:spcAft>
              </a:pPr>
              <a:r>
                <a:rPr lang="en-GB" altLang="en-US" sz="1000" dirty="0">
                  <a:solidFill>
                    <a:schemeClr val="tx1"/>
                  </a:solidFill>
                </a:rPr>
                <a:t>RGB = 255, 210, 3</a:t>
              </a:r>
            </a:p>
          </p:txBody>
        </p:sp>
        <p:sp>
          <p:nvSpPr>
            <p:cNvPr id="121" name="Rectangle 120"/>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22" name="Rectangle 121"/>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Pink</a:t>
              </a:r>
            </a:p>
            <a:p>
              <a:pPr>
                <a:lnSpc>
                  <a:spcPct val="50000"/>
                </a:lnSpc>
                <a:spcBef>
                  <a:spcPct val="20000"/>
                </a:spcBef>
                <a:spcAft>
                  <a:spcPct val="20000"/>
                </a:spcAft>
              </a:pPr>
              <a:r>
                <a:rPr lang="en-GB" altLang="en-US" sz="1000" dirty="0">
                  <a:solidFill>
                    <a:schemeClr val="tx1"/>
                  </a:solidFill>
                </a:rPr>
                <a:t>RGB = 255, 125, 119 </a:t>
              </a:r>
            </a:p>
          </p:txBody>
        </p:sp>
        <p:sp>
          <p:nvSpPr>
            <p:cNvPr id="123" name="Rectangle 122"/>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TERTIARY COLOURS (TC)</a:t>
              </a:r>
            </a:p>
          </p:txBody>
        </p:sp>
        <p:sp>
          <p:nvSpPr>
            <p:cNvPr id="124"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25"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Yellow</a:t>
              </a:r>
            </a:p>
            <a:p>
              <a:pPr>
                <a:lnSpc>
                  <a:spcPct val="50000"/>
                </a:lnSpc>
                <a:spcBef>
                  <a:spcPct val="20000"/>
                </a:spcBef>
                <a:spcAft>
                  <a:spcPct val="20000"/>
                </a:spcAft>
              </a:pPr>
              <a:r>
                <a:rPr lang="en-GB" altLang="en-US" sz="1000" dirty="0">
                  <a:solidFill>
                    <a:schemeClr val="tx1"/>
                  </a:solidFill>
                </a:rPr>
                <a:t>RGB = 246, 255, 0</a:t>
              </a:r>
            </a:p>
          </p:txBody>
        </p:sp>
        <p:sp>
          <p:nvSpPr>
            <p:cNvPr id="126"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27"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Orange</a:t>
              </a:r>
            </a:p>
            <a:p>
              <a:pPr>
                <a:lnSpc>
                  <a:spcPct val="50000"/>
                </a:lnSpc>
                <a:spcBef>
                  <a:spcPct val="20000"/>
                </a:spcBef>
                <a:spcAft>
                  <a:spcPct val="20000"/>
                </a:spcAft>
              </a:pPr>
              <a:r>
                <a:rPr lang="en-GB" altLang="en-US" sz="1000" dirty="0">
                  <a:solidFill>
                    <a:schemeClr val="tx1"/>
                  </a:solidFill>
                </a:rPr>
                <a:t>RGB = 255, 102, 8</a:t>
              </a:r>
            </a:p>
          </p:txBody>
        </p:sp>
        <p:sp>
          <p:nvSpPr>
            <p:cNvPr id="128" name="Rectangle 127"/>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29" name="Rectangle 128"/>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Teal</a:t>
              </a:r>
            </a:p>
            <a:p>
              <a:pPr>
                <a:lnSpc>
                  <a:spcPct val="50000"/>
                </a:lnSpc>
                <a:spcBef>
                  <a:spcPct val="20000"/>
                </a:spcBef>
                <a:spcAft>
                  <a:spcPct val="20000"/>
                </a:spcAft>
              </a:pPr>
              <a:r>
                <a:rPr lang="en-GB" altLang="en-US" sz="1000" dirty="0">
                  <a:solidFill>
                    <a:schemeClr val="tx1"/>
                  </a:solidFill>
                </a:rPr>
                <a:t>RGB = 0, 152, 146</a:t>
              </a:r>
            </a:p>
          </p:txBody>
        </p:sp>
        <p:sp>
          <p:nvSpPr>
            <p:cNvPr id="130"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31"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Green</a:t>
              </a:r>
            </a:p>
            <a:p>
              <a:pPr>
                <a:lnSpc>
                  <a:spcPct val="50000"/>
                </a:lnSpc>
                <a:spcBef>
                  <a:spcPct val="20000"/>
                </a:spcBef>
                <a:spcAft>
                  <a:spcPct val="20000"/>
                </a:spcAft>
              </a:pPr>
              <a:r>
                <a:rPr lang="en-GB" altLang="en-US" sz="1000" dirty="0">
                  <a:solidFill>
                    <a:schemeClr val="tx1"/>
                  </a:solidFill>
                </a:rPr>
                <a:t>RGB = 0, 161, 58 </a:t>
              </a:r>
            </a:p>
          </p:txBody>
        </p:sp>
      </p:grpSp>
    </p:spTree>
    <p:extLst>
      <p:ext uri="{BB962C8B-B14F-4D97-AF65-F5344CB8AC3E}">
        <p14:creationId xmlns:p14="http://schemas.microsoft.com/office/powerpoint/2010/main" val="1701947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Grey">
    <p:spTree>
      <p:nvGrpSpPr>
        <p:cNvPr id="1" name=""/>
        <p:cNvGrpSpPr/>
        <p:nvPr/>
      </p:nvGrpSpPr>
      <p:grpSpPr>
        <a:xfrm>
          <a:off x="0" y="0"/>
          <a:ext cx="0" cy="0"/>
          <a:chOff x="0" y="0"/>
          <a:chExt cx="0" cy="0"/>
        </a:xfrm>
      </p:grpSpPr>
      <p:sp>
        <p:nvSpPr>
          <p:cNvPr id="21"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dirty="0">
              <a:ln>
                <a:noFill/>
              </a:ln>
              <a:solidFill>
                <a:srgbClr val="FDFDFD"/>
              </a:solidFill>
              <a:effectLst/>
              <a:uLnTx/>
              <a:uFillTx/>
              <a:latin typeface="+mn-lt"/>
            </a:endParaRPr>
          </a:p>
        </p:txBody>
      </p:sp>
      <p:sp>
        <p:nvSpPr>
          <p:cNvPr id="41" name="Rectangle 40"/>
          <p:cNvSpPr/>
          <p:nvPr userDrawn="1"/>
        </p:nvSpPr>
        <p:spPr>
          <a:xfrm>
            <a:off x="334962" y="333375"/>
            <a:ext cx="11522076"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noProof="0" dirty="0">
              <a:solidFill>
                <a:schemeClr val="tx1"/>
              </a:solidFill>
            </a:endParaRPr>
          </a:p>
        </p:txBody>
      </p:sp>
      <p:sp>
        <p:nvSpPr>
          <p:cNvPr id="39" name="Title Placeholder 1"/>
          <p:cNvSpPr>
            <a:spLocks noGrp="1"/>
          </p:cNvSpPr>
          <p:nvPr>
            <p:ph type="title"/>
          </p:nvPr>
        </p:nvSpPr>
        <p:spPr bwMode="auto">
          <a:xfrm>
            <a:off x="658813" y="334961"/>
            <a:ext cx="10863261" cy="854075"/>
          </a:xfrm>
          <a:prstGeom prst="rect">
            <a:avLst/>
          </a:prstGeom>
        </p:spPr>
        <p:txBody>
          <a:bodyPr vert="horz" lIns="0" tIns="0" rIns="0" bIns="0" rtlCol="0" anchor="b">
            <a:noAutofit/>
          </a:bodyPr>
          <a:lstStyle>
            <a:lvl1pPr>
              <a:defRPr>
                <a:solidFill>
                  <a:schemeClr val="tx2"/>
                </a:solidFill>
              </a:defRPr>
            </a:lvl1pPr>
          </a:lstStyle>
          <a:p>
            <a:r>
              <a:rPr lang="en-US" noProof="0"/>
              <a:t>Click to edit Master title style</a:t>
            </a:r>
            <a:endParaRPr lang="en-GB" noProof="0" dirty="0"/>
          </a:p>
        </p:txBody>
      </p:sp>
      <p:sp>
        <p:nvSpPr>
          <p:cNvPr id="42" name="Text Placeholder 5"/>
          <p:cNvSpPr>
            <a:spLocks noGrp="1"/>
          </p:cNvSpPr>
          <p:nvPr>
            <p:ph type="body" sz="quarter" idx="12" hasCustomPrompt="1"/>
          </p:nvPr>
        </p:nvSpPr>
        <p:spPr>
          <a:xfrm>
            <a:off x="658813" y="1385888"/>
            <a:ext cx="1150937" cy="957261"/>
          </a:xfrm>
        </p:spPr>
        <p:txBody>
          <a:bodyPr/>
          <a:lstStyle>
            <a:lvl1pPr>
              <a:lnSpc>
                <a:spcPts val="7600"/>
              </a:lnSpc>
              <a:defRPr sz="7200">
                <a:solidFill>
                  <a:srgbClr val="D4D2D2"/>
                </a:solidFill>
              </a:defRPr>
            </a:lvl1pPr>
          </a:lstStyle>
          <a:p>
            <a:pPr lvl="0"/>
            <a:r>
              <a:rPr lang="en-GB" noProof="0"/>
              <a:t>00</a:t>
            </a:r>
          </a:p>
        </p:txBody>
      </p:sp>
      <p:sp>
        <p:nvSpPr>
          <p:cNvPr id="43" name="Text Placeholder 5"/>
          <p:cNvSpPr>
            <a:spLocks noGrp="1"/>
          </p:cNvSpPr>
          <p:nvPr>
            <p:ph type="body" sz="quarter" idx="13"/>
          </p:nvPr>
        </p:nvSpPr>
        <p:spPr>
          <a:xfrm>
            <a:off x="1234280" y="1854993"/>
            <a:ext cx="4671219" cy="665958"/>
          </a:xfrm>
        </p:spPr>
        <p:txBody>
          <a:bodyPr/>
          <a:lstStyle>
            <a:lvl1pPr>
              <a:defRPr>
                <a:solidFill>
                  <a:schemeClr val="tx2"/>
                </a:solidFill>
              </a:defRPr>
            </a:lvl1pPr>
            <a:lvl2pPr>
              <a:defRPr>
                <a:solidFill>
                  <a:schemeClr val="tx2"/>
                </a:solidFill>
              </a:defRPr>
            </a:lvl2pPr>
          </a:lstStyle>
          <a:p>
            <a:pPr lvl="0"/>
            <a:r>
              <a:rPr lang="en-US" noProof="0"/>
              <a:t>Click to edit Master text styles</a:t>
            </a:r>
          </a:p>
          <a:p>
            <a:pPr lvl="1"/>
            <a:r>
              <a:rPr lang="en-US" noProof="0"/>
              <a:t>Second level</a:t>
            </a:r>
          </a:p>
        </p:txBody>
      </p:sp>
      <p:sp>
        <p:nvSpPr>
          <p:cNvPr id="44" name="Text Placeholder 5"/>
          <p:cNvSpPr>
            <a:spLocks noGrp="1"/>
          </p:cNvSpPr>
          <p:nvPr>
            <p:ph type="body" sz="quarter" idx="14" hasCustomPrompt="1"/>
          </p:nvPr>
        </p:nvSpPr>
        <p:spPr>
          <a:xfrm>
            <a:off x="658813" y="2556008"/>
            <a:ext cx="1150937" cy="957261"/>
          </a:xfrm>
        </p:spPr>
        <p:txBody>
          <a:bodyPr/>
          <a:lstStyle>
            <a:lvl1pPr>
              <a:lnSpc>
                <a:spcPts val="7600"/>
              </a:lnSpc>
              <a:defRPr sz="7200">
                <a:solidFill>
                  <a:srgbClr val="D4D2D2"/>
                </a:solidFill>
              </a:defRPr>
            </a:lvl1pPr>
          </a:lstStyle>
          <a:p>
            <a:pPr lvl="0"/>
            <a:r>
              <a:rPr lang="en-GB" noProof="0"/>
              <a:t>00</a:t>
            </a:r>
          </a:p>
        </p:txBody>
      </p:sp>
      <p:sp>
        <p:nvSpPr>
          <p:cNvPr id="45" name="Text Placeholder 5"/>
          <p:cNvSpPr>
            <a:spLocks noGrp="1"/>
          </p:cNvSpPr>
          <p:nvPr>
            <p:ph type="body" sz="quarter" idx="15"/>
          </p:nvPr>
        </p:nvSpPr>
        <p:spPr>
          <a:xfrm>
            <a:off x="1234280" y="3028817"/>
            <a:ext cx="4671219" cy="665958"/>
          </a:xfrm>
        </p:spPr>
        <p:txBody>
          <a:bodyPr/>
          <a:lstStyle>
            <a:lvl1pPr>
              <a:defRPr>
                <a:solidFill>
                  <a:schemeClr val="tx2"/>
                </a:solidFill>
              </a:defRPr>
            </a:lvl1pPr>
            <a:lvl2pPr>
              <a:defRPr>
                <a:solidFill>
                  <a:schemeClr val="tx2"/>
                </a:solidFill>
              </a:defRPr>
            </a:lvl2pPr>
          </a:lstStyle>
          <a:p>
            <a:pPr lvl="0"/>
            <a:r>
              <a:rPr lang="en-US" noProof="0"/>
              <a:t>Click to edit Master text styles</a:t>
            </a:r>
          </a:p>
          <a:p>
            <a:pPr lvl="1"/>
            <a:r>
              <a:rPr lang="en-US" noProof="0"/>
              <a:t>Second level</a:t>
            </a:r>
          </a:p>
        </p:txBody>
      </p:sp>
      <p:sp>
        <p:nvSpPr>
          <p:cNvPr id="46" name="Text Placeholder 5"/>
          <p:cNvSpPr>
            <a:spLocks noGrp="1"/>
          </p:cNvSpPr>
          <p:nvPr>
            <p:ph type="body" sz="quarter" idx="16" hasCustomPrompt="1"/>
          </p:nvPr>
        </p:nvSpPr>
        <p:spPr>
          <a:xfrm>
            <a:off x="658813" y="3726128"/>
            <a:ext cx="1150937" cy="957261"/>
          </a:xfrm>
        </p:spPr>
        <p:txBody>
          <a:bodyPr/>
          <a:lstStyle>
            <a:lvl1pPr>
              <a:lnSpc>
                <a:spcPts val="7600"/>
              </a:lnSpc>
              <a:defRPr sz="7200">
                <a:solidFill>
                  <a:srgbClr val="D4D2D2"/>
                </a:solidFill>
              </a:defRPr>
            </a:lvl1pPr>
          </a:lstStyle>
          <a:p>
            <a:pPr lvl="0"/>
            <a:r>
              <a:rPr lang="en-GB" noProof="0" dirty="0"/>
              <a:t>00</a:t>
            </a:r>
          </a:p>
        </p:txBody>
      </p:sp>
      <p:sp>
        <p:nvSpPr>
          <p:cNvPr id="47" name="Text Placeholder 5"/>
          <p:cNvSpPr>
            <a:spLocks noGrp="1"/>
          </p:cNvSpPr>
          <p:nvPr>
            <p:ph type="body" sz="quarter" idx="17"/>
          </p:nvPr>
        </p:nvSpPr>
        <p:spPr>
          <a:xfrm>
            <a:off x="1234280" y="4202641"/>
            <a:ext cx="4671219" cy="665958"/>
          </a:xfrm>
        </p:spPr>
        <p:txBody>
          <a:bodyPr/>
          <a:lstStyle>
            <a:lvl1pPr>
              <a:defRPr>
                <a:solidFill>
                  <a:schemeClr val="tx2"/>
                </a:solidFill>
              </a:defRPr>
            </a:lvl1pPr>
            <a:lvl2pPr>
              <a:defRPr>
                <a:solidFill>
                  <a:schemeClr val="tx2"/>
                </a:solidFill>
              </a:defRPr>
            </a:lvl2pPr>
          </a:lstStyle>
          <a:p>
            <a:pPr lvl="0"/>
            <a:r>
              <a:rPr lang="en-US" noProof="0"/>
              <a:t>Click to edit Master text styles</a:t>
            </a:r>
          </a:p>
          <a:p>
            <a:pPr lvl="1"/>
            <a:r>
              <a:rPr lang="en-US" noProof="0"/>
              <a:t>Second level</a:t>
            </a:r>
          </a:p>
        </p:txBody>
      </p:sp>
      <p:sp>
        <p:nvSpPr>
          <p:cNvPr id="48" name="Text Placeholder 5"/>
          <p:cNvSpPr>
            <a:spLocks noGrp="1"/>
          </p:cNvSpPr>
          <p:nvPr>
            <p:ph type="body" sz="quarter" idx="18" hasCustomPrompt="1"/>
          </p:nvPr>
        </p:nvSpPr>
        <p:spPr>
          <a:xfrm>
            <a:off x="658813" y="4896248"/>
            <a:ext cx="1150937" cy="957261"/>
          </a:xfrm>
        </p:spPr>
        <p:txBody>
          <a:bodyPr/>
          <a:lstStyle>
            <a:lvl1pPr>
              <a:lnSpc>
                <a:spcPts val="7600"/>
              </a:lnSpc>
              <a:defRPr sz="7200">
                <a:solidFill>
                  <a:srgbClr val="D4D2D2"/>
                </a:solidFill>
              </a:defRPr>
            </a:lvl1pPr>
          </a:lstStyle>
          <a:p>
            <a:pPr lvl="0"/>
            <a:r>
              <a:rPr lang="en-GB" noProof="0"/>
              <a:t>00</a:t>
            </a:r>
          </a:p>
        </p:txBody>
      </p:sp>
      <p:sp>
        <p:nvSpPr>
          <p:cNvPr id="49" name="Text Placeholder 5"/>
          <p:cNvSpPr>
            <a:spLocks noGrp="1"/>
          </p:cNvSpPr>
          <p:nvPr>
            <p:ph type="body" sz="quarter" idx="19"/>
          </p:nvPr>
        </p:nvSpPr>
        <p:spPr>
          <a:xfrm>
            <a:off x="1234280" y="5376465"/>
            <a:ext cx="4671219" cy="665958"/>
          </a:xfrm>
        </p:spPr>
        <p:txBody>
          <a:bodyPr/>
          <a:lstStyle>
            <a:lvl1pPr>
              <a:defRPr>
                <a:solidFill>
                  <a:schemeClr val="tx2"/>
                </a:solidFill>
              </a:defRPr>
            </a:lvl1pPr>
            <a:lvl2pPr>
              <a:defRPr>
                <a:solidFill>
                  <a:schemeClr val="tx2"/>
                </a:solidFill>
              </a:defRPr>
            </a:lvl2pPr>
          </a:lstStyle>
          <a:p>
            <a:pPr lvl="0"/>
            <a:r>
              <a:rPr lang="en-US" noProof="0"/>
              <a:t>Click to edit Master text styles</a:t>
            </a:r>
          </a:p>
          <a:p>
            <a:pPr lvl="1"/>
            <a:r>
              <a:rPr lang="en-US" noProof="0"/>
              <a:t>Second level</a:t>
            </a:r>
          </a:p>
        </p:txBody>
      </p:sp>
      <p:sp>
        <p:nvSpPr>
          <p:cNvPr id="50" name="Text Placeholder 5"/>
          <p:cNvSpPr>
            <a:spLocks noGrp="1"/>
          </p:cNvSpPr>
          <p:nvPr>
            <p:ph type="body" sz="quarter" idx="20" hasCustomPrompt="1"/>
          </p:nvPr>
        </p:nvSpPr>
        <p:spPr>
          <a:xfrm>
            <a:off x="6501857" y="1385888"/>
            <a:ext cx="1150937" cy="957261"/>
          </a:xfrm>
        </p:spPr>
        <p:txBody>
          <a:bodyPr/>
          <a:lstStyle>
            <a:lvl1pPr>
              <a:lnSpc>
                <a:spcPts val="7600"/>
              </a:lnSpc>
              <a:defRPr sz="7200">
                <a:solidFill>
                  <a:srgbClr val="D4D2D2"/>
                </a:solidFill>
              </a:defRPr>
            </a:lvl1pPr>
          </a:lstStyle>
          <a:p>
            <a:pPr lvl="0"/>
            <a:r>
              <a:rPr lang="en-GB" noProof="0"/>
              <a:t>00</a:t>
            </a:r>
          </a:p>
        </p:txBody>
      </p:sp>
      <p:sp>
        <p:nvSpPr>
          <p:cNvPr id="51" name="Text Placeholder 5"/>
          <p:cNvSpPr>
            <a:spLocks noGrp="1"/>
          </p:cNvSpPr>
          <p:nvPr>
            <p:ph type="body" sz="quarter" idx="21"/>
          </p:nvPr>
        </p:nvSpPr>
        <p:spPr>
          <a:xfrm>
            <a:off x="7077324" y="1854993"/>
            <a:ext cx="4671219" cy="665958"/>
          </a:xfrm>
        </p:spPr>
        <p:txBody>
          <a:bodyPr/>
          <a:lstStyle>
            <a:lvl1pPr>
              <a:defRPr>
                <a:solidFill>
                  <a:schemeClr val="tx2"/>
                </a:solidFill>
              </a:defRPr>
            </a:lvl1pPr>
            <a:lvl2pPr>
              <a:defRPr>
                <a:solidFill>
                  <a:schemeClr val="tx2"/>
                </a:solidFill>
              </a:defRPr>
            </a:lvl2pPr>
          </a:lstStyle>
          <a:p>
            <a:pPr lvl="0"/>
            <a:r>
              <a:rPr lang="en-US" noProof="0"/>
              <a:t>Click to edit Master text styles</a:t>
            </a:r>
          </a:p>
          <a:p>
            <a:pPr lvl="1"/>
            <a:r>
              <a:rPr lang="en-US" noProof="0"/>
              <a:t>Second level</a:t>
            </a:r>
          </a:p>
        </p:txBody>
      </p:sp>
      <p:sp>
        <p:nvSpPr>
          <p:cNvPr id="52" name="Text Placeholder 5"/>
          <p:cNvSpPr>
            <a:spLocks noGrp="1"/>
          </p:cNvSpPr>
          <p:nvPr>
            <p:ph type="body" sz="quarter" idx="22" hasCustomPrompt="1"/>
          </p:nvPr>
        </p:nvSpPr>
        <p:spPr>
          <a:xfrm>
            <a:off x="6501857" y="2556008"/>
            <a:ext cx="1150937" cy="957261"/>
          </a:xfrm>
        </p:spPr>
        <p:txBody>
          <a:bodyPr/>
          <a:lstStyle>
            <a:lvl1pPr>
              <a:lnSpc>
                <a:spcPts val="7600"/>
              </a:lnSpc>
              <a:defRPr sz="7200">
                <a:solidFill>
                  <a:srgbClr val="D4D2D2"/>
                </a:solidFill>
              </a:defRPr>
            </a:lvl1pPr>
          </a:lstStyle>
          <a:p>
            <a:pPr lvl="0"/>
            <a:r>
              <a:rPr lang="en-GB" noProof="0"/>
              <a:t>00</a:t>
            </a:r>
          </a:p>
        </p:txBody>
      </p:sp>
      <p:sp>
        <p:nvSpPr>
          <p:cNvPr id="53" name="Text Placeholder 5"/>
          <p:cNvSpPr>
            <a:spLocks noGrp="1"/>
          </p:cNvSpPr>
          <p:nvPr>
            <p:ph type="body" sz="quarter" idx="23"/>
          </p:nvPr>
        </p:nvSpPr>
        <p:spPr>
          <a:xfrm>
            <a:off x="7077324" y="3028817"/>
            <a:ext cx="4671219" cy="665958"/>
          </a:xfrm>
        </p:spPr>
        <p:txBody>
          <a:bodyPr/>
          <a:lstStyle>
            <a:lvl1pPr>
              <a:defRPr>
                <a:solidFill>
                  <a:schemeClr val="tx2"/>
                </a:solidFill>
              </a:defRPr>
            </a:lvl1pPr>
            <a:lvl2pPr>
              <a:defRPr>
                <a:solidFill>
                  <a:schemeClr val="tx2"/>
                </a:solidFill>
              </a:defRPr>
            </a:lvl2pPr>
          </a:lstStyle>
          <a:p>
            <a:pPr lvl="0"/>
            <a:r>
              <a:rPr lang="en-US" noProof="0"/>
              <a:t>Click to edit Master text styles</a:t>
            </a:r>
          </a:p>
          <a:p>
            <a:pPr lvl="1"/>
            <a:r>
              <a:rPr lang="en-US" noProof="0"/>
              <a:t>Second level</a:t>
            </a:r>
          </a:p>
        </p:txBody>
      </p:sp>
      <p:sp>
        <p:nvSpPr>
          <p:cNvPr id="54" name="Text Placeholder 5"/>
          <p:cNvSpPr>
            <a:spLocks noGrp="1"/>
          </p:cNvSpPr>
          <p:nvPr>
            <p:ph type="body" sz="quarter" idx="24" hasCustomPrompt="1"/>
          </p:nvPr>
        </p:nvSpPr>
        <p:spPr>
          <a:xfrm>
            <a:off x="6501857" y="3726128"/>
            <a:ext cx="1150937" cy="957261"/>
          </a:xfrm>
        </p:spPr>
        <p:txBody>
          <a:bodyPr/>
          <a:lstStyle>
            <a:lvl1pPr>
              <a:lnSpc>
                <a:spcPts val="7600"/>
              </a:lnSpc>
              <a:defRPr sz="7200">
                <a:solidFill>
                  <a:srgbClr val="D4D2D2"/>
                </a:solidFill>
              </a:defRPr>
            </a:lvl1pPr>
          </a:lstStyle>
          <a:p>
            <a:pPr lvl="0"/>
            <a:r>
              <a:rPr lang="en-GB" noProof="0"/>
              <a:t>00</a:t>
            </a:r>
          </a:p>
        </p:txBody>
      </p:sp>
      <p:sp>
        <p:nvSpPr>
          <p:cNvPr id="55" name="Text Placeholder 5"/>
          <p:cNvSpPr>
            <a:spLocks noGrp="1"/>
          </p:cNvSpPr>
          <p:nvPr>
            <p:ph type="body" sz="quarter" idx="25"/>
          </p:nvPr>
        </p:nvSpPr>
        <p:spPr>
          <a:xfrm>
            <a:off x="7077324" y="4202641"/>
            <a:ext cx="4671219" cy="665958"/>
          </a:xfrm>
        </p:spPr>
        <p:txBody>
          <a:bodyPr/>
          <a:lstStyle>
            <a:lvl1pPr>
              <a:defRPr>
                <a:solidFill>
                  <a:schemeClr val="tx2"/>
                </a:solidFill>
              </a:defRPr>
            </a:lvl1pPr>
            <a:lvl2pPr>
              <a:defRPr>
                <a:solidFill>
                  <a:schemeClr val="tx2"/>
                </a:solidFill>
              </a:defRPr>
            </a:lvl2pPr>
          </a:lstStyle>
          <a:p>
            <a:pPr lvl="0"/>
            <a:r>
              <a:rPr lang="en-US" noProof="0"/>
              <a:t>Click to edit Master text styles</a:t>
            </a:r>
          </a:p>
          <a:p>
            <a:pPr lvl="1"/>
            <a:r>
              <a:rPr lang="en-US" noProof="0"/>
              <a:t>Second level</a:t>
            </a:r>
          </a:p>
        </p:txBody>
      </p:sp>
      <p:sp>
        <p:nvSpPr>
          <p:cNvPr id="56" name="Text Placeholder 5"/>
          <p:cNvSpPr>
            <a:spLocks noGrp="1"/>
          </p:cNvSpPr>
          <p:nvPr>
            <p:ph type="body" sz="quarter" idx="26" hasCustomPrompt="1"/>
          </p:nvPr>
        </p:nvSpPr>
        <p:spPr>
          <a:xfrm>
            <a:off x="6501857" y="4896247"/>
            <a:ext cx="1150937" cy="957261"/>
          </a:xfrm>
        </p:spPr>
        <p:txBody>
          <a:bodyPr/>
          <a:lstStyle>
            <a:lvl1pPr>
              <a:lnSpc>
                <a:spcPts val="7600"/>
              </a:lnSpc>
              <a:defRPr sz="7200">
                <a:solidFill>
                  <a:srgbClr val="D4D2D2"/>
                </a:solidFill>
              </a:defRPr>
            </a:lvl1pPr>
          </a:lstStyle>
          <a:p>
            <a:pPr lvl="0"/>
            <a:r>
              <a:rPr lang="en-GB" noProof="0"/>
              <a:t>00</a:t>
            </a:r>
          </a:p>
        </p:txBody>
      </p:sp>
      <p:sp>
        <p:nvSpPr>
          <p:cNvPr id="57" name="Text Placeholder 5"/>
          <p:cNvSpPr>
            <a:spLocks noGrp="1"/>
          </p:cNvSpPr>
          <p:nvPr>
            <p:ph type="body" sz="quarter" idx="27"/>
          </p:nvPr>
        </p:nvSpPr>
        <p:spPr>
          <a:xfrm>
            <a:off x="7077324" y="5376465"/>
            <a:ext cx="4671219" cy="665958"/>
          </a:xfrm>
        </p:spPr>
        <p:txBody>
          <a:bodyPr/>
          <a:lstStyle>
            <a:lvl1pPr>
              <a:defRPr>
                <a:solidFill>
                  <a:schemeClr val="tx2"/>
                </a:solidFill>
              </a:defRPr>
            </a:lvl1pPr>
            <a:lvl2pPr>
              <a:defRPr>
                <a:solidFill>
                  <a:schemeClr val="tx2"/>
                </a:solidFill>
              </a:defRPr>
            </a:lvl2pPr>
          </a:lstStyle>
          <a:p>
            <a:pPr lvl="0"/>
            <a:r>
              <a:rPr lang="en-US" noProof="0"/>
              <a:t>Click to edit Master text styles</a:t>
            </a:r>
          </a:p>
          <a:p>
            <a:pPr lvl="1"/>
            <a:r>
              <a:rPr lang="en-US" noProof="0"/>
              <a:t>Second level</a:t>
            </a:r>
          </a:p>
        </p:txBody>
      </p:sp>
      <p:sp>
        <p:nvSpPr>
          <p:cNvPr id="76" name="Rectangle 104"/>
          <p:cNvSpPr>
            <a:spLocks noChangeArrowheads="1"/>
          </p:cNvSpPr>
          <p:nvPr userDrawn="1"/>
        </p:nvSpPr>
        <p:spPr bwMode="gray">
          <a:xfrm flipH="1">
            <a:off x="-3101346" y="601407"/>
            <a:ext cx="3018791" cy="57926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TITLE HERE NOT MORE THAN 1 LINE OF TEXT</a:t>
            </a:r>
          </a:p>
        </p:txBody>
      </p:sp>
      <p:grpSp>
        <p:nvGrpSpPr>
          <p:cNvPr id="77" name="Group 76"/>
          <p:cNvGrpSpPr/>
          <p:nvPr userDrawn="1"/>
        </p:nvGrpSpPr>
        <p:grpSpPr>
          <a:xfrm>
            <a:off x="-3101342" y="584244"/>
            <a:ext cx="3018791" cy="604792"/>
            <a:chOff x="-460208" y="283104"/>
            <a:chExt cx="377657" cy="604792"/>
          </a:xfrm>
        </p:grpSpPr>
        <p:cxnSp>
          <p:nvCxnSpPr>
            <p:cNvPr id="78" name="Straight Connector 77"/>
            <p:cNvCxnSpPr/>
            <p:nvPr userDrawn="1"/>
          </p:nvCxnSpPr>
          <p:spPr bwMode="gray">
            <a:xfrm flipH="1">
              <a:off x="-460208" y="887896"/>
              <a:ext cx="377657" cy="0"/>
            </a:xfrm>
            <a:prstGeom prst="line">
              <a:avLst/>
            </a:prstGeom>
            <a:noFill/>
            <a:ln w="6350" cap="flat" cmpd="sng" algn="ctr">
              <a:solidFill>
                <a:srgbClr val="FF0000"/>
              </a:solidFill>
              <a:prstDash val="dash"/>
              <a:miter lim="800000"/>
            </a:ln>
            <a:effectLst/>
          </p:spPr>
        </p:cxnSp>
        <p:cxnSp>
          <p:nvCxnSpPr>
            <p:cNvPr id="79" name="Straight Connector 78"/>
            <p:cNvCxnSpPr/>
            <p:nvPr userDrawn="1"/>
          </p:nvCxnSpPr>
          <p:spPr bwMode="gray">
            <a:xfrm flipH="1">
              <a:off x="-460208" y="283104"/>
              <a:ext cx="377657" cy="0"/>
            </a:xfrm>
            <a:prstGeom prst="line">
              <a:avLst/>
            </a:prstGeom>
            <a:noFill/>
            <a:ln w="6350" cap="flat" cmpd="sng" algn="ctr">
              <a:solidFill>
                <a:srgbClr val="FF0000"/>
              </a:solidFill>
              <a:prstDash val="dash"/>
              <a:miter lim="800000"/>
            </a:ln>
            <a:effectLst/>
          </p:spPr>
        </p:cxnSp>
      </p:grpSp>
      <p:sp>
        <p:nvSpPr>
          <p:cNvPr id="86" name="Rectangle 104"/>
          <p:cNvSpPr>
            <a:spLocks noChangeArrowheads="1"/>
          </p:cNvSpPr>
          <p:nvPr userDrawn="1"/>
        </p:nvSpPr>
        <p:spPr bwMode="gray">
          <a:xfrm flipH="1">
            <a:off x="-3101346" y="1385889"/>
            <a:ext cx="3018792" cy="115368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ENTER CHAPTER NUMBER IN THE SQUARES WITH THE GREY TEXT</a:t>
            </a:r>
          </a:p>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dirty="0">
                <a:ln>
                  <a:noFill/>
                </a:ln>
                <a:solidFill>
                  <a:schemeClr val="tx1"/>
                </a:solidFill>
                <a:effectLst/>
                <a:uLnTx/>
                <a:uFillTx/>
                <a:latin typeface="+mj-lt"/>
              </a:rPr>
              <a:t>INSERT YOUR CHAPTER TITLE AND SUBTITLES IN THE RECTANGLES WITH WHITE TEXT</a:t>
            </a:r>
            <a:endParaRPr kumimoji="0" lang="en-GB" altLang="en-US" sz="1200" b="1" i="0" u="none" strike="noStrike" kern="0" cap="none" spc="0" normalizeH="0" baseline="0" noProof="0" dirty="0">
              <a:ln>
                <a:noFill/>
              </a:ln>
              <a:solidFill>
                <a:schemeClr val="tx1"/>
              </a:solidFill>
              <a:effectLst/>
              <a:uLnTx/>
              <a:uFillTx/>
              <a:latin typeface="+mj-lt"/>
            </a:endParaRPr>
          </a:p>
        </p:txBody>
      </p:sp>
      <p:grpSp>
        <p:nvGrpSpPr>
          <p:cNvPr id="87" name="Group 86"/>
          <p:cNvGrpSpPr/>
          <p:nvPr userDrawn="1"/>
        </p:nvGrpSpPr>
        <p:grpSpPr>
          <a:xfrm>
            <a:off x="-3101342" y="1385888"/>
            <a:ext cx="3018791" cy="1170120"/>
            <a:chOff x="-460208" y="32235"/>
            <a:chExt cx="377657" cy="1170120"/>
          </a:xfrm>
        </p:grpSpPr>
        <p:cxnSp>
          <p:nvCxnSpPr>
            <p:cNvPr id="88" name="Straight Connector 87"/>
            <p:cNvCxnSpPr/>
            <p:nvPr userDrawn="1"/>
          </p:nvCxnSpPr>
          <p:spPr bwMode="gray">
            <a:xfrm flipH="1">
              <a:off x="-460208" y="1202355"/>
              <a:ext cx="377657" cy="0"/>
            </a:xfrm>
            <a:prstGeom prst="line">
              <a:avLst/>
            </a:prstGeom>
            <a:noFill/>
            <a:ln w="6350" cap="flat" cmpd="sng" algn="ctr">
              <a:solidFill>
                <a:srgbClr val="FF0000"/>
              </a:solidFill>
              <a:prstDash val="dash"/>
              <a:miter lim="800000"/>
            </a:ln>
            <a:effectLst/>
          </p:spPr>
        </p:cxnSp>
        <p:cxnSp>
          <p:nvCxnSpPr>
            <p:cNvPr id="89" name="Straight Connector 88"/>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90" name="Group 89"/>
          <p:cNvGrpSpPr/>
          <p:nvPr userDrawn="1"/>
        </p:nvGrpSpPr>
        <p:grpSpPr>
          <a:xfrm>
            <a:off x="12263438" y="0"/>
            <a:ext cx="3681702" cy="3436620"/>
            <a:chOff x="12263438" y="0"/>
            <a:chExt cx="3681702" cy="3436620"/>
          </a:xfrm>
        </p:grpSpPr>
        <p:sp>
          <p:nvSpPr>
            <p:cNvPr id="91"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dirty="0">
                <a:solidFill>
                  <a:schemeClr val="tx1"/>
                </a:solidFill>
              </a:endParaRPr>
            </a:p>
          </p:txBody>
        </p:sp>
        <p:sp>
          <p:nvSpPr>
            <p:cNvPr id="92"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93"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Grey </a:t>
              </a:r>
            </a:p>
            <a:p>
              <a:pPr>
                <a:lnSpc>
                  <a:spcPct val="50000"/>
                </a:lnSpc>
                <a:spcBef>
                  <a:spcPct val="20000"/>
                </a:spcBef>
                <a:spcAft>
                  <a:spcPct val="20000"/>
                </a:spcAft>
              </a:pPr>
              <a:r>
                <a:rPr lang="en-GB" altLang="en-US" sz="1000" dirty="0">
                  <a:solidFill>
                    <a:schemeClr val="tx1"/>
                  </a:solidFill>
                </a:rPr>
                <a:t>RGB = 244, 244, 244</a:t>
              </a:r>
            </a:p>
          </p:txBody>
        </p:sp>
        <p:sp>
          <p:nvSpPr>
            <p:cNvPr id="94"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95"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Text Colour</a:t>
              </a:r>
            </a:p>
            <a:p>
              <a:pPr>
                <a:lnSpc>
                  <a:spcPct val="50000"/>
                </a:lnSpc>
                <a:spcBef>
                  <a:spcPct val="20000"/>
                </a:spcBef>
                <a:spcAft>
                  <a:spcPct val="20000"/>
                </a:spcAft>
              </a:pPr>
              <a:r>
                <a:rPr lang="en-GB" altLang="en-US" sz="1000" dirty="0">
                  <a:solidFill>
                    <a:schemeClr val="tx1"/>
                  </a:solidFill>
                </a:rPr>
                <a:t>RGB = 112, 111, 111</a:t>
              </a:r>
            </a:p>
          </p:txBody>
        </p:sp>
        <p:sp>
          <p:nvSpPr>
            <p:cNvPr id="96"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chemeClr val="tx1"/>
                  </a:solidFill>
                  <a:latin typeface="+mj-lt"/>
                </a:rPr>
                <a:t>COLOUR GUIDELINES</a:t>
              </a:r>
            </a:p>
          </p:txBody>
        </p:sp>
        <p:sp>
          <p:nvSpPr>
            <p:cNvPr id="97"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98"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2</a:t>
              </a:r>
            </a:p>
            <a:p>
              <a:pPr>
                <a:lnSpc>
                  <a:spcPct val="50000"/>
                </a:lnSpc>
                <a:spcBef>
                  <a:spcPct val="20000"/>
                </a:spcBef>
                <a:spcAft>
                  <a:spcPct val="20000"/>
                </a:spcAft>
              </a:pPr>
              <a:r>
                <a:rPr lang="en-GB" altLang="en-US" sz="1000" dirty="0">
                  <a:solidFill>
                    <a:schemeClr val="tx1"/>
                  </a:solidFill>
                </a:rPr>
                <a:t>RGB = 0, 105, 180</a:t>
              </a:r>
            </a:p>
          </p:txBody>
        </p:sp>
        <p:sp>
          <p:nvSpPr>
            <p:cNvPr id="99"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00"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4</a:t>
              </a:r>
            </a:p>
            <a:p>
              <a:pPr>
                <a:lnSpc>
                  <a:spcPct val="50000"/>
                </a:lnSpc>
                <a:spcBef>
                  <a:spcPct val="20000"/>
                </a:spcBef>
                <a:spcAft>
                  <a:spcPct val="20000"/>
                </a:spcAft>
              </a:pPr>
              <a:r>
                <a:rPr lang="en-GB" altLang="en-US" sz="1000" dirty="0">
                  <a:solidFill>
                    <a:schemeClr val="tx1"/>
                  </a:solidFill>
                </a:rPr>
                <a:t>RGB = 0, 149, 219 </a:t>
              </a:r>
            </a:p>
          </p:txBody>
        </p:sp>
        <p:sp>
          <p:nvSpPr>
            <p:cNvPr id="101"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SECONDARY COLOURS (SC)</a:t>
              </a:r>
            </a:p>
          </p:txBody>
        </p:sp>
        <p:sp>
          <p:nvSpPr>
            <p:cNvPr id="102"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03"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Levi 9 Blue </a:t>
              </a:r>
            </a:p>
            <a:p>
              <a:pPr>
                <a:lnSpc>
                  <a:spcPct val="50000"/>
                </a:lnSpc>
                <a:spcBef>
                  <a:spcPct val="20000"/>
                </a:spcBef>
                <a:spcAft>
                  <a:spcPct val="20000"/>
                </a:spcAft>
              </a:pPr>
              <a:r>
                <a:rPr lang="en-GB" altLang="en-US" sz="1000" dirty="0">
                  <a:solidFill>
                    <a:schemeClr val="tx1"/>
                  </a:solidFill>
                </a:rPr>
                <a:t>RGB =20, 52, 160</a:t>
              </a:r>
            </a:p>
          </p:txBody>
        </p:sp>
        <p:sp>
          <p:nvSpPr>
            <p:cNvPr id="104"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05"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White </a:t>
              </a:r>
            </a:p>
            <a:p>
              <a:pPr>
                <a:lnSpc>
                  <a:spcPct val="50000"/>
                </a:lnSpc>
                <a:spcBef>
                  <a:spcPct val="20000"/>
                </a:spcBef>
                <a:spcAft>
                  <a:spcPct val="20000"/>
                </a:spcAft>
              </a:pPr>
              <a:r>
                <a:rPr lang="en-GB" altLang="en-US" sz="1000" dirty="0">
                  <a:solidFill>
                    <a:schemeClr val="tx1"/>
                  </a:solidFill>
                </a:rPr>
                <a:t>RGB = 255, 255, 255</a:t>
              </a:r>
            </a:p>
          </p:txBody>
        </p:sp>
        <p:sp>
          <p:nvSpPr>
            <p:cNvPr id="106"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07"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1 </a:t>
              </a:r>
            </a:p>
            <a:p>
              <a:pPr>
                <a:lnSpc>
                  <a:spcPct val="50000"/>
                </a:lnSpc>
                <a:spcBef>
                  <a:spcPct val="20000"/>
                </a:spcBef>
                <a:spcAft>
                  <a:spcPct val="20000"/>
                </a:spcAft>
              </a:pPr>
              <a:r>
                <a:rPr lang="en-GB" altLang="en-US" sz="1000" dirty="0">
                  <a:solidFill>
                    <a:schemeClr val="tx1"/>
                  </a:solidFill>
                </a:rPr>
                <a:t>RGB = 0, 79, 159</a:t>
              </a:r>
            </a:p>
          </p:txBody>
        </p:sp>
        <p:sp>
          <p:nvSpPr>
            <p:cNvPr id="108"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09"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3 </a:t>
              </a:r>
            </a:p>
            <a:p>
              <a:pPr>
                <a:lnSpc>
                  <a:spcPct val="50000"/>
                </a:lnSpc>
                <a:spcBef>
                  <a:spcPct val="20000"/>
                </a:spcBef>
                <a:spcAft>
                  <a:spcPct val="20000"/>
                </a:spcAft>
              </a:pPr>
              <a:r>
                <a:rPr lang="en-GB" altLang="en-US" sz="1000" dirty="0">
                  <a:solidFill>
                    <a:schemeClr val="tx1"/>
                  </a:solidFill>
                </a:rPr>
                <a:t>RGB = 0, 128, 201</a:t>
              </a:r>
            </a:p>
          </p:txBody>
        </p:sp>
        <p:sp>
          <p:nvSpPr>
            <p:cNvPr id="110"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PRIMARY COLOURS (PC)</a:t>
              </a:r>
            </a:p>
          </p:txBody>
        </p:sp>
        <p:sp>
          <p:nvSpPr>
            <p:cNvPr id="111" name="Rectangle 110"/>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12" name="Rectangle 111"/>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Pale</a:t>
              </a:r>
            </a:p>
            <a:p>
              <a:pPr>
                <a:lnSpc>
                  <a:spcPct val="50000"/>
                </a:lnSpc>
                <a:spcBef>
                  <a:spcPct val="20000"/>
                </a:spcBef>
                <a:spcAft>
                  <a:spcPct val="20000"/>
                </a:spcAft>
              </a:pPr>
              <a:r>
                <a:rPr lang="en-GB" altLang="en-US" sz="1000" dirty="0">
                  <a:solidFill>
                    <a:schemeClr val="tx1"/>
                  </a:solidFill>
                </a:rPr>
                <a:t>RGB = 255, 210, 3</a:t>
              </a:r>
            </a:p>
          </p:txBody>
        </p:sp>
        <p:sp>
          <p:nvSpPr>
            <p:cNvPr id="113" name="Rectangle 112"/>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14" name="Rectangle 113"/>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Pink</a:t>
              </a:r>
            </a:p>
            <a:p>
              <a:pPr>
                <a:lnSpc>
                  <a:spcPct val="50000"/>
                </a:lnSpc>
                <a:spcBef>
                  <a:spcPct val="20000"/>
                </a:spcBef>
                <a:spcAft>
                  <a:spcPct val="20000"/>
                </a:spcAft>
              </a:pPr>
              <a:r>
                <a:rPr lang="en-GB" altLang="en-US" sz="1000" dirty="0">
                  <a:solidFill>
                    <a:schemeClr val="tx1"/>
                  </a:solidFill>
                </a:rPr>
                <a:t>RGB = 255, 125, 119 </a:t>
              </a:r>
            </a:p>
          </p:txBody>
        </p:sp>
        <p:sp>
          <p:nvSpPr>
            <p:cNvPr id="115" name="Rectangle 114"/>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TERTIARY COLOURS (TC)</a:t>
              </a:r>
            </a:p>
          </p:txBody>
        </p:sp>
        <p:sp>
          <p:nvSpPr>
            <p:cNvPr id="116"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17"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Yellow</a:t>
              </a:r>
            </a:p>
            <a:p>
              <a:pPr>
                <a:lnSpc>
                  <a:spcPct val="50000"/>
                </a:lnSpc>
                <a:spcBef>
                  <a:spcPct val="20000"/>
                </a:spcBef>
                <a:spcAft>
                  <a:spcPct val="20000"/>
                </a:spcAft>
              </a:pPr>
              <a:r>
                <a:rPr lang="en-GB" altLang="en-US" sz="1000" dirty="0">
                  <a:solidFill>
                    <a:schemeClr val="tx1"/>
                  </a:solidFill>
                </a:rPr>
                <a:t>RGB = 246, 255, 0</a:t>
              </a:r>
            </a:p>
          </p:txBody>
        </p:sp>
        <p:sp>
          <p:nvSpPr>
            <p:cNvPr id="118"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19"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Orange</a:t>
              </a:r>
            </a:p>
            <a:p>
              <a:pPr>
                <a:lnSpc>
                  <a:spcPct val="50000"/>
                </a:lnSpc>
                <a:spcBef>
                  <a:spcPct val="20000"/>
                </a:spcBef>
                <a:spcAft>
                  <a:spcPct val="20000"/>
                </a:spcAft>
              </a:pPr>
              <a:r>
                <a:rPr lang="en-GB" altLang="en-US" sz="1000" dirty="0">
                  <a:solidFill>
                    <a:schemeClr val="tx1"/>
                  </a:solidFill>
                </a:rPr>
                <a:t>RGB = 255, 102, 8</a:t>
              </a:r>
            </a:p>
          </p:txBody>
        </p:sp>
        <p:sp>
          <p:nvSpPr>
            <p:cNvPr id="120" name="Rectangle 119"/>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21" name="Rectangle 120"/>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Teal</a:t>
              </a:r>
            </a:p>
            <a:p>
              <a:pPr>
                <a:lnSpc>
                  <a:spcPct val="50000"/>
                </a:lnSpc>
                <a:spcBef>
                  <a:spcPct val="20000"/>
                </a:spcBef>
                <a:spcAft>
                  <a:spcPct val="20000"/>
                </a:spcAft>
              </a:pPr>
              <a:r>
                <a:rPr lang="en-GB" altLang="en-US" sz="1000" dirty="0">
                  <a:solidFill>
                    <a:schemeClr val="tx1"/>
                  </a:solidFill>
                </a:rPr>
                <a:t>RGB = 0, 152, 146</a:t>
              </a:r>
            </a:p>
          </p:txBody>
        </p:sp>
        <p:sp>
          <p:nvSpPr>
            <p:cNvPr id="122"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23"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Green</a:t>
              </a:r>
            </a:p>
            <a:p>
              <a:pPr>
                <a:lnSpc>
                  <a:spcPct val="50000"/>
                </a:lnSpc>
                <a:spcBef>
                  <a:spcPct val="20000"/>
                </a:spcBef>
                <a:spcAft>
                  <a:spcPct val="20000"/>
                </a:spcAft>
              </a:pPr>
              <a:r>
                <a:rPr lang="en-GB" altLang="en-US" sz="1000" dirty="0">
                  <a:solidFill>
                    <a:schemeClr val="tx1"/>
                  </a:solidFill>
                </a:rPr>
                <a:t>RGB = 0, 161, 58 </a:t>
              </a:r>
            </a:p>
          </p:txBody>
        </p:sp>
      </p:grpSp>
      <p:sp>
        <p:nvSpPr>
          <p:cNvPr id="64"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3648383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ue Chapter Slide">
    <p:spTree>
      <p:nvGrpSpPr>
        <p:cNvPr id="1" name=""/>
        <p:cNvGrpSpPr/>
        <p:nvPr/>
      </p:nvGrpSpPr>
      <p:grpSpPr>
        <a:xfrm>
          <a:off x="0" y="0"/>
          <a:ext cx="0" cy="0"/>
          <a:chOff x="0" y="0"/>
          <a:chExt cx="0" cy="0"/>
        </a:xfrm>
      </p:grpSpPr>
      <p:sp>
        <p:nvSpPr>
          <p:cNvPr id="8"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dirty="0">
              <a:ln>
                <a:noFill/>
              </a:ln>
              <a:solidFill>
                <a:srgbClr val="FDFDFD"/>
              </a:solidFill>
              <a:effectLst/>
              <a:uLnTx/>
              <a:uFillTx/>
              <a:latin typeface="+mn-lt"/>
            </a:endParaRPr>
          </a:p>
        </p:txBody>
      </p:sp>
      <p:sp>
        <p:nvSpPr>
          <p:cNvPr id="18" name="Rectangle 17"/>
          <p:cNvSpPr/>
          <p:nvPr userDrawn="1"/>
        </p:nvSpPr>
        <p:spPr>
          <a:xfrm>
            <a:off x="334962" y="333375"/>
            <a:ext cx="11522076"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noProof="0" dirty="0">
              <a:solidFill>
                <a:schemeClr val="tx1"/>
              </a:solidFill>
            </a:endParaRPr>
          </a:p>
        </p:txBody>
      </p:sp>
      <p:sp>
        <p:nvSpPr>
          <p:cNvPr id="19" name="Picture Placeholder 10"/>
          <p:cNvSpPr>
            <a:spLocks noGrp="1"/>
          </p:cNvSpPr>
          <p:nvPr>
            <p:ph type="pic" sz="quarter" idx="19" hasCustomPrompt="1"/>
          </p:nvPr>
        </p:nvSpPr>
        <p:spPr bwMode="auto">
          <a:xfrm>
            <a:off x="7454900" y="333375"/>
            <a:ext cx="44021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dirty="0"/>
              <a:t>Click on icon left </a:t>
            </a:r>
            <a:br>
              <a:rPr lang="en-GB" dirty="0"/>
            </a:br>
            <a:r>
              <a:rPr lang="en-GB" dirty="0"/>
              <a:t>to insert picture </a:t>
            </a:r>
            <a:endParaRPr lang="nl-NL" dirty="0"/>
          </a:p>
        </p:txBody>
      </p:sp>
      <p:sp>
        <p:nvSpPr>
          <p:cNvPr id="43" name="Title 1"/>
          <p:cNvSpPr>
            <a:spLocks noGrp="1"/>
          </p:cNvSpPr>
          <p:nvPr>
            <p:ph type="ctrTitle" hasCustomPrompt="1"/>
          </p:nvPr>
        </p:nvSpPr>
        <p:spPr bwMode="gray">
          <a:xfrm>
            <a:off x="995363" y="3419476"/>
            <a:ext cx="5427662" cy="1902261"/>
          </a:xfrm>
        </p:spPr>
        <p:txBody>
          <a:bodyPr anchor="b" anchorCtr="0">
            <a:noAutofit/>
          </a:bodyPr>
          <a:lstStyle>
            <a:lvl1pPr algn="l">
              <a:lnSpc>
                <a:spcPts val="4100"/>
              </a:lnSpc>
              <a:defRPr sz="5100" b="1">
                <a:solidFill>
                  <a:schemeClr val="bg1"/>
                </a:solidFill>
              </a:defRPr>
            </a:lvl1pPr>
          </a:lstStyle>
          <a:p>
            <a:r>
              <a:rPr lang="en-GB" noProof="0" dirty="0"/>
              <a:t>Click to edit </a:t>
            </a:r>
            <a:br>
              <a:rPr lang="en-GB" noProof="0" dirty="0"/>
            </a:br>
            <a:r>
              <a:rPr lang="en-GB" noProof="0" dirty="0"/>
              <a:t>Master title style</a:t>
            </a:r>
          </a:p>
        </p:txBody>
      </p:sp>
      <p:sp>
        <p:nvSpPr>
          <p:cNvPr id="44" name="Text Placeholder 6"/>
          <p:cNvSpPr>
            <a:spLocks noGrp="1"/>
          </p:cNvSpPr>
          <p:nvPr>
            <p:ph type="body" sz="quarter" idx="11" hasCustomPrompt="1"/>
          </p:nvPr>
        </p:nvSpPr>
        <p:spPr bwMode="gray">
          <a:xfrm>
            <a:off x="995363" y="5445277"/>
            <a:ext cx="4951412" cy="729450"/>
          </a:xfrm>
        </p:spPr>
        <p:txBody>
          <a:bodyPr>
            <a:noAutofit/>
          </a:bodyPr>
          <a:lstStyle>
            <a:lvl1pPr>
              <a:lnSpc>
                <a:spcPts val="2300"/>
              </a:lnSpc>
              <a:defRPr sz="2500">
                <a:solidFill>
                  <a:schemeClr val="bg1"/>
                </a:solidFill>
              </a:defRPr>
            </a:lvl1pPr>
          </a:lstStyle>
          <a:p>
            <a:pPr lvl="0"/>
            <a:r>
              <a:rPr lang="en-GB" noProof="0" dirty="0"/>
              <a:t>Click to edit Subtitle text styles</a:t>
            </a:r>
          </a:p>
        </p:txBody>
      </p:sp>
      <p:sp>
        <p:nvSpPr>
          <p:cNvPr id="46" name="Text Placeholder 5"/>
          <p:cNvSpPr>
            <a:spLocks noGrp="1"/>
          </p:cNvSpPr>
          <p:nvPr>
            <p:ph type="body" sz="quarter" idx="12" hasCustomPrompt="1"/>
          </p:nvPr>
        </p:nvSpPr>
        <p:spPr>
          <a:xfrm>
            <a:off x="995363" y="1666876"/>
            <a:ext cx="2189162" cy="1752600"/>
          </a:xfrm>
        </p:spPr>
        <p:txBody>
          <a:bodyPr/>
          <a:lstStyle>
            <a:lvl1pPr>
              <a:lnSpc>
                <a:spcPts val="13800"/>
              </a:lnSpc>
              <a:defRPr sz="12000">
                <a:solidFill>
                  <a:schemeClr val="bg1"/>
                </a:solidFill>
              </a:defRPr>
            </a:lvl1pPr>
          </a:lstStyle>
          <a:p>
            <a:pPr lvl="0"/>
            <a:r>
              <a:rPr lang="en-GB" noProof="0" dirty="0"/>
              <a:t>00</a:t>
            </a:r>
          </a:p>
        </p:txBody>
      </p:sp>
      <p:sp>
        <p:nvSpPr>
          <p:cNvPr id="48" name="Rectangle 104"/>
          <p:cNvSpPr>
            <a:spLocks noChangeArrowheads="1"/>
          </p:cNvSpPr>
          <p:nvPr userDrawn="1"/>
        </p:nvSpPr>
        <p:spPr bwMode="gray">
          <a:xfrm flipH="1">
            <a:off x="-3101348" y="5445277"/>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YOUR CHAPTER SUBTITLE HERE</a:t>
            </a:r>
          </a:p>
        </p:txBody>
      </p:sp>
      <p:sp>
        <p:nvSpPr>
          <p:cNvPr id="49" name="Rectangle 104"/>
          <p:cNvSpPr>
            <a:spLocks noChangeArrowheads="1"/>
          </p:cNvSpPr>
          <p:nvPr userDrawn="1"/>
        </p:nvSpPr>
        <p:spPr bwMode="gray">
          <a:xfrm flipH="1">
            <a:off x="-3101350" y="3436620"/>
            <a:ext cx="3018792" cy="1880712"/>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YOUR CHAPTER TITLE HERE</a:t>
            </a:r>
          </a:p>
        </p:txBody>
      </p:sp>
      <p:sp>
        <p:nvSpPr>
          <p:cNvPr id="50" name="Rectangle 104"/>
          <p:cNvSpPr>
            <a:spLocks noChangeArrowheads="1"/>
          </p:cNvSpPr>
          <p:nvPr userDrawn="1"/>
        </p:nvSpPr>
        <p:spPr bwMode="gray">
          <a:xfrm flipH="1">
            <a:off x="-3101352" y="1892635"/>
            <a:ext cx="3018791" cy="126047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YOUR CHAPTER NUMBER HERE</a:t>
            </a:r>
          </a:p>
        </p:txBody>
      </p:sp>
      <p:grpSp>
        <p:nvGrpSpPr>
          <p:cNvPr id="51" name="Group 50"/>
          <p:cNvGrpSpPr/>
          <p:nvPr userDrawn="1"/>
        </p:nvGrpSpPr>
        <p:grpSpPr>
          <a:xfrm>
            <a:off x="-3101342" y="1892636"/>
            <a:ext cx="3018791" cy="1260476"/>
            <a:chOff x="-460208" y="506896"/>
            <a:chExt cx="377657" cy="1260476"/>
          </a:xfrm>
        </p:grpSpPr>
        <p:cxnSp>
          <p:nvCxnSpPr>
            <p:cNvPr id="52" name="Straight Connector 51"/>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53" name="Straight Connector 52"/>
            <p:cNvCxnSpPr/>
            <p:nvPr userDrawn="1"/>
          </p:nvCxnSpPr>
          <p:spPr bwMode="gray">
            <a:xfrm flipH="1">
              <a:off x="-460208" y="506896"/>
              <a:ext cx="377657" cy="0"/>
            </a:xfrm>
            <a:prstGeom prst="line">
              <a:avLst/>
            </a:prstGeom>
            <a:noFill/>
            <a:ln w="6350" cap="flat" cmpd="sng" algn="ctr">
              <a:solidFill>
                <a:srgbClr val="FF0000"/>
              </a:solidFill>
              <a:prstDash val="dash"/>
              <a:miter lim="800000"/>
            </a:ln>
            <a:effectLst/>
          </p:spPr>
        </p:cxnSp>
      </p:grpSp>
      <p:grpSp>
        <p:nvGrpSpPr>
          <p:cNvPr id="54" name="Group 53"/>
          <p:cNvGrpSpPr/>
          <p:nvPr userDrawn="1"/>
        </p:nvGrpSpPr>
        <p:grpSpPr>
          <a:xfrm>
            <a:off x="-3101342" y="3436620"/>
            <a:ext cx="3018791" cy="1880713"/>
            <a:chOff x="-460208" y="-849145"/>
            <a:chExt cx="377657" cy="1876865"/>
          </a:xfrm>
        </p:grpSpPr>
        <p:cxnSp>
          <p:nvCxnSpPr>
            <p:cNvPr id="55" name="Straight Connector 54"/>
            <p:cNvCxnSpPr/>
            <p:nvPr userDrawn="1"/>
          </p:nvCxnSpPr>
          <p:spPr bwMode="gray">
            <a:xfrm flipH="1">
              <a:off x="-460208" y="1027720"/>
              <a:ext cx="377657" cy="0"/>
            </a:xfrm>
            <a:prstGeom prst="line">
              <a:avLst/>
            </a:prstGeom>
            <a:noFill/>
            <a:ln w="6350" cap="flat" cmpd="sng" algn="ctr">
              <a:solidFill>
                <a:srgbClr val="FF0000"/>
              </a:solidFill>
              <a:prstDash val="dash"/>
              <a:miter lim="800000"/>
            </a:ln>
            <a:effectLst/>
          </p:spPr>
        </p:cxnSp>
        <p:cxnSp>
          <p:nvCxnSpPr>
            <p:cNvPr id="56" name="Straight Connector 55"/>
            <p:cNvCxnSpPr/>
            <p:nvPr userDrawn="1"/>
          </p:nvCxnSpPr>
          <p:spPr bwMode="gray">
            <a:xfrm flipH="1">
              <a:off x="-460208" y="-849145"/>
              <a:ext cx="377657" cy="0"/>
            </a:xfrm>
            <a:prstGeom prst="line">
              <a:avLst/>
            </a:prstGeom>
            <a:noFill/>
            <a:ln w="6350" cap="flat" cmpd="sng" algn="ctr">
              <a:solidFill>
                <a:srgbClr val="FF0000"/>
              </a:solidFill>
              <a:prstDash val="dash"/>
              <a:miter lim="800000"/>
            </a:ln>
            <a:effectLst/>
          </p:spPr>
        </p:cxnSp>
      </p:grpSp>
      <p:grpSp>
        <p:nvGrpSpPr>
          <p:cNvPr id="57" name="Group 56"/>
          <p:cNvGrpSpPr/>
          <p:nvPr userDrawn="1"/>
        </p:nvGrpSpPr>
        <p:grpSpPr>
          <a:xfrm>
            <a:off x="-3101342" y="5445277"/>
            <a:ext cx="3018791" cy="726649"/>
            <a:chOff x="-460208" y="479536"/>
            <a:chExt cx="377657" cy="726649"/>
          </a:xfrm>
        </p:grpSpPr>
        <p:cxnSp>
          <p:nvCxnSpPr>
            <p:cNvPr id="58" name="Straight Connector 57"/>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59" name="Straight Connector 58"/>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60" name="Group 59"/>
          <p:cNvGrpSpPr/>
          <p:nvPr userDrawn="1"/>
        </p:nvGrpSpPr>
        <p:grpSpPr>
          <a:xfrm>
            <a:off x="12263438" y="0"/>
            <a:ext cx="3681702" cy="3436620"/>
            <a:chOff x="12263438" y="0"/>
            <a:chExt cx="3681702" cy="3436620"/>
          </a:xfrm>
        </p:grpSpPr>
        <p:sp>
          <p:nvSpPr>
            <p:cNvPr id="61"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dirty="0">
                <a:solidFill>
                  <a:schemeClr val="tx1"/>
                </a:solidFill>
              </a:endParaRPr>
            </a:p>
          </p:txBody>
        </p:sp>
        <p:sp>
          <p:nvSpPr>
            <p:cNvPr id="62"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3"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Grey </a:t>
              </a:r>
            </a:p>
            <a:p>
              <a:pPr>
                <a:lnSpc>
                  <a:spcPct val="50000"/>
                </a:lnSpc>
                <a:spcBef>
                  <a:spcPct val="20000"/>
                </a:spcBef>
                <a:spcAft>
                  <a:spcPct val="20000"/>
                </a:spcAft>
              </a:pPr>
              <a:r>
                <a:rPr lang="en-GB" altLang="en-US" sz="1000" dirty="0">
                  <a:solidFill>
                    <a:schemeClr val="tx1"/>
                  </a:solidFill>
                </a:rPr>
                <a:t>RGB = 244, 244, 244</a:t>
              </a:r>
            </a:p>
          </p:txBody>
        </p:sp>
        <p:sp>
          <p:nvSpPr>
            <p:cNvPr id="64"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5"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Text Colour</a:t>
              </a:r>
            </a:p>
            <a:p>
              <a:pPr>
                <a:lnSpc>
                  <a:spcPct val="50000"/>
                </a:lnSpc>
                <a:spcBef>
                  <a:spcPct val="20000"/>
                </a:spcBef>
                <a:spcAft>
                  <a:spcPct val="20000"/>
                </a:spcAft>
              </a:pPr>
              <a:r>
                <a:rPr lang="en-GB" altLang="en-US" sz="1000" dirty="0">
                  <a:solidFill>
                    <a:schemeClr val="tx1"/>
                  </a:solidFill>
                </a:rPr>
                <a:t>RGB = 112, 111, 111</a:t>
              </a:r>
            </a:p>
          </p:txBody>
        </p:sp>
        <p:sp>
          <p:nvSpPr>
            <p:cNvPr id="66"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chemeClr val="tx1"/>
                  </a:solidFill>
                  <a:latin typeface="+mj-lt"/>
                </a:rPr>
                <a:t>COLOUR GUIDELINES</a:t>
              </a:r>
            </a:p>
          </p:txBody>
        </p:sp>
        <p:sp>
          <p:nvSpPr>
            <p:cNvPr id="67"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8"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2</a:t>
              </a:r>
            </a:p>
            <a:p>
              <a:pPr>
                <a:lnSpc>
                  <a:spcPct val="50000"/>
                </a:lnSpc>
                <a:spcBef>
                  <a:spcPct val="20000"/>
                </a:spcBef>
                <a:spcAft>
                  <a:spcPct val="20000"/>
                </a:spcAft>
              </a:pPr>
              <a:r>
                <a:rPr lang="en-GB" altLang="en-US" sz="1000" dirty="0">
                  <a:solidFill>
                    <a:schemeClr val="tx1"/>
                  </a:solidFill>
                </a:rPr>
                <a:t>RGB = 0, 105, 180</a:t>
              </a:r>
            </a:p>
          </p:txBody>
        </p:sp>
        <p:sp>
          <p:nvSpPr>
            <p:cNvPr id="69"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70"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4</a:t>
              </a:r>
            </a:p>
            <a:p>
              <a:pPr>
                <a:lnSpc>
                  <a:spcPct val="50000"/>
                </a:lnSpc>
                <a:spcBef>
                  <a:spcPct val="20000"/>
                </a:spcBef>
                <a:spcAft>
                  <a:spcPct val="20000"/>
                </a:spcAft>
              </a:pPr>
              <a:r>
                <a:rPr lang="en-GB" altLang="en-US" sz="1000" dirty="0">
                  <a:solidFill>
                    <a:schemeClr val="tx1"/>
                  </a:solidFill>
                </a:rPr>
                <a:t>RGB = 0, 149, 219 </a:t>
              </a:r>
            </a:p>
          </p:txBody>
        </p:sp>
        <p:sp>
          <p:nvSpPr>
            <p:cNvPr id="71"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SECONDARY COLOURS (SC)</a:t>
              </a:r>
            </a:p>
          </p:txBody>
        </p:sp>
        <p:sp>
          <p:nvSpPr>
            <p:cNvPr id="72"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3"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Levi 9 Blue </a:t>
              </a:r>
            </a:p>
            <a:p>
              <a:pPr>
                <a:lnSpc>
                  <a:spcPct val="50000"/>
                </a:lnSpc>
                <a:spcBef>
                  <a:spcPct val="20000"/>
                </a:spcBef>
                <a:spcAft>
                  <a:spcPct val="20000"/>
                </a:spcAft>
              </a:pPr>
              <a:r>
                <a:rPr lang="en-GB" altLang="en-US" sz="1000" dirty="0">
                  <a:solidFill>
                    <a:schemeClr val="tx1"/>
                  </a:solidFill>
                </a:rPr>
                <a:t>RGB =20, 52, 160</a:t>
              </a:r>
            </a:p>
          </p:txBody>
        </p:sp>
        <p:sp>
          <p:nvSpPr>
            <p:cNvPr id="74"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5"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White </a:t>
              </a:r>
            </a:p>
            <a:p>
              <a:pPr>
                <a:lnSpc>
                  <a:spcPct val="50000"/>
                </a:lnSpc>
                <a:spcBef>
                  <a:spcPct val="20000"/>
                </a:spcBef>
                <a:spcAft>
                  <a:spcPct val="20000"/>
                </a:spcAft>
              </a:pPr>
              <a:r>
                <a:rPr lang="en-GB" altLang="en-US" sz="1000" dirty="0">
                  <a:solidFill>
                    <a:schemeClr val="tx1"/>
                  </a:solidFill>
                </a:rPr>
                <a:t>RGB = 255, 255, 255</a:t>
              </a:r>
            </a:p>
          </p:txBody>
        </p:sp>
        <p:sp>
          <p:nvSpPr>
            <p:cNvPr id="76"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7"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1 </a:t>
              </a:r>
            </a:p>
            <a:p>
              <a:pPr>
                <a:lnSpc>
                  <a:spcPct val="50000"/>
                </a:lnSpc>
                <a:spcBef>
                  <a:spcPct val="20000"/>
                </a:spcBef>
                <a:spcAft>
                  <a:spcPct val="20000"/>
                </a:spcAft>
              </a:pPr>
              <a:r>
                <a:rPr lang="en-GB" altLang="en-US" sz="1000" dirty="0">
                  <a:solidFill>
                    <a:schemeClr val="tx1"/>
                  </a:solidFill>
                </a:rPr>
                <a:t>RGB = 0, 79, 159</a:t>
              </a:r>
            </a:p>
          </p:txBody>
        </p:sp>
        <p:sp>
          <p:nvSpPr>
            <p:cNvPr id="78"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9"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3 </a:t>
              </a:r>
            </a:p>
            <a:p>
              <a:pPr>
                <a:lnSpc>
                  <a:spcPct val="50000"/>
                </a:lnSpc>
                <a:spcBef>
                  <a:spcPct val="20000"/>
                </a:spcBef>
                <a:spcAft>
                  <a:spcPct val="20000"/>
                </a:spcAft>
              </a:pPr>
              <a:r>
                <a:rPr lang="en-GB" altLang="en-US" sz="1000" dirty="0">
                  <a:solidFill>
                    <a:schemeClr val="tx1"/>
                  </a:solidFill>
                </a:rPr>
                <a:t>RGB = 0, 128, 201</a:t>
              </a:r>
            </a:p>
          </p:txBody>
        </p:sp>
        <p:sp>
          <p:nvSpPr>
            <p:cNvPr id="80"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PRIMARY COLOURS (PC)</a:t>
              </a:r>
            </a:p>
          </p:txBody>
        </p:sp>
        <p:sp>
          <p:nvSpPr>
            <p:cNvPr id="81" name="Rectangle 80"/>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Pale</a:t>
              </a:r>
            </a:p>
            <a:p>
              <a:pPr>
                <a:lnSpc>
                  <a:spcPct val="50000"/>
                </a:lnSpc>
                <a:spcBef>
                  <a:spcPct val="20000"/>
                </a:spcBef>
                <a:spcAft>
                  <a:spcPct val="20000"/>
                </a:spcAft>
              </a:pPr>
              <a:r>
                <a:rPr lang="en-GB" altLang="en-US" sz="1000" dirty="0">
                  <a:solidFill>
                    <a:schemeClr val="tx1"/>
                  </a:solidFill>
                </a:rPr>
                <a:t>RGB = 255, 210, 3</a:t>
              </a:r>
            </a:p>
          </p:txBody>
        </p:sp>
        <p:sp>
          <p:nvSpPr>
            <p:cNvPr id="83" name="Rectangle 82"/>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4" name="Rectangle 83"/>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Pink</a:t>
              </a:r>
            </a:p>
            <a:p>
              <a:pPr>
                <a:lnSpc>
                  <a:spcPct val="50000"/>
                </a:lnSpc>
                <a:spcBef>
                  <a:spcPct val="20000"/>
                </a:spcBef>
                <a:spcAft>
                  <a:spcPct val="20000"/>
                </a:spcAft>
              </a:pPr>
              <a:r>
                <a:rPr lang="en-GB" altLang="en-US" sz="1000" dirty="0">
                  <a:solidFill>
                    <a:schemeClr val="tx1"/>
                  </a:solidFill>
                </a:rPr>
                <a:t>RGB = 255, 125, 119 </a:t>
              </a:r>
            </a:p>
          </p:txBody>
        </p:sp>
        <p:sp>
          <p:nvSpPr>
            <p:cNvPr id="85" name="Rectangle 84"/>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TERTIARY COLOURS (TC)</a:t>
              </a:r>
            </a:p>
          </p:txBody>
        </p:sp>
        <p:sp>
          <p:nvSpPr>
            <p:cNvPr id="86"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7"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Yellow</a:t>
              </a:r>
            </a:p>
            <a:p>
              <a:pPr>
                <a:lnSpc>
                  <a:spcPct val="50000"/>
                </a:lnSpc>
                <a:spcBef>
                  <a:spcPct val="20000"/>
                </a:spcBef>
                <a:spcAft>
                  <a:spcPct val="20000"/>
                </a:spcAft>
              </a:pPr>
              <a:r>
                <a:rPr lang="en-GB" altLang="en-US" sz="1000" dirty="0">
                  <a:solidFill>
                    <a:schemeClr val="tx1"/>
                  </a:solidFill>
                </a:rPr>
                <a:t>RGB = 246, 255, 0</a:t>
              </a:r>
            </a:p>
          </p:txBody>
        </p:sp>
        <p:sp>
          <p:nvSpPr>
            <p:cNvPr id="88"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9"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Orange</a:t>
              </a:r>
            </a:p>
            <a:p>
              <a:pPr>
                <a:lnSpc>
                  <a:spcPct val="50000"/>
                </a:lnSpc>
                <a:spcBef>
                  <a:spcPct val="20000"/>
                </a:spcBef>
                <a:spcAft>
                  <a:spcPct val="20000"/>
                </a:spcAft>
              </a:pPr>
              <a:r>
                <a:rPr lang="en-GB" altLang="en-US" sz="1000" dirty="0">
                  <a:solidFill>
                    <a:schemeClr val="tx1"/>
                  </a:solidFill>
                </a:rPr>
                <a:t>RGB = 255, 102, 8</a:t>
              </a:r>
            </a:p>
          </p:txBody>
        </p:sp>
        <p:sp>
          <p:nvSpPr>
            <p:cNvPr id="90" name="Rectangle 89"/>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91" name="Rectangle 90"/>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Teal</a:t>
              </a:r>
            </a:p>
            <a:p>
              <a:pPr>
                <a:lnSpc>
                  <a:spcPct val="50000"/>
                </a:lnSpc>
                <a:spcBef>
                  <a:spcPct val="20000"/>
                </a:spcBef>
                <a:spcAft>
                  <a:spcPct val="20000"/>
                </a:spcAft>
              </a:pPr>
              <a:r>
                <a:rPr lang="en-GB" altLang="en-US" sz="1000" dirty="0">
                  <a:solidFill>
                    <a:schemeClr val="tx1"/>
                  </a:solidFill>
                </a:rPr>
                <a:t>RGB = 0, 152, 146</a:t>
              </a:r>
            </a:p>
          </p:txBody>
        </p:sp>
        <p:sp>
          <p:nvSpPr>
            <p:cNvPr id="92"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3"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Green</a:t>
              </a:r>
            </a:p>
            <a:p>
              <a:pPr>
                <a:lnSpc>
                  <a:spcPct val="50000"/>
                </a:lnSpc>
                <a:spcBef>
                  <a:spcPct val="20000"/>
                </a:spcBef>
                <a:spcAft>
                  <a:spcPct val="20000"/>
                </a:spcAft>
              </a:pPr>
              <a:r>
                <a:rPr lang="en-GB" altLang="en-US" sz="1000" dirty="0">
                  <a:solidFill>
                    <a:schemeClr val="tx1"/>
                  </a:solidFill>
                </a:rPr>
                <a:t>RGB = 0, 161, 58 </a:t>
              </a:r>
            </a:p>
          </p:txBody>
        </p:sp>
      </p:grpSp>
      <p:sp>
        <p:nvSpPr>
          <p:cNvPr id="121"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dirty="0"/>
          </a:p>
        </p:txBody>
      </p:sp>
      <p:grpSp>
        <p:nvGrpSpPr>
          <p:cNvPr id="94" name="Group 93"/>
          <p:cNvGrpSpPr/>
          <p:nvPr userDrawn="1"/>
        </p:nvGrpSpPr>
        <p:grpSpPr>
          <a:xfrm>
            <a:off x="12263437" y="3542534"/>
            <a:ext cx="3681703" cy="2424674"/>
            <a:chOff x="12263437" y="3542534"/>
            <a:chExt cx="3681703" cy="2424674"/>
          </a:xfrm>
        </p:grpSpPr>
        <p:sp>
          <p:nvSpPr>
            <p:cNvPr id="95"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dirty="0"/>
            </a:p>
          </p:txBody>
        </p:sp>
        <p:sp>
          <p:nvSpPr>
            <p:cNvPr id="96" name="Rectangle 95"/>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dirty="0">
                  <a:solidFill>
                    <a:schemeClr val="tx1"/>
                  </a:solidFill>
                  <a:latin typeface="+mj-lt"/>
                </a:rPr>
                <a:t>CROP PICTURE</a:t>
              </a:r>
            </a:p>
            <a:p>
              <a:pPr algn="l"/>
              <a:r>
                <a:rPr lang="en-GB" sz="1000" b="0" i="0" noProof="0" dirty="0">
                  <a:solidFill>
                    <a:schemeClr val="tx1"/>
                  </a:solidFill>
                </a:rPr>
                <a:t>Select picture &gt; click</a:t>
              </a:r>
              <a:r>
                <a:rPr lang="en-GB" sz="1000" b="0" i="0" baseline="0" noProof="0" dirty="0">
                  <a:solidFill>
                    <a:schemeClr val="tx1"/>
                  </a:solidFill>
                </a:rPr>
                <a:t> on tab </a:t>
              </a:r>
              <a:r>
                <a:rPr lang="en-GB" sz="1000" b="1" i="0" baseline="0" noProof="0" dirty="0">
                  <a:solidFill>
                    <a:schemeClr val="tx1"/>
                  </a:solidFill>
                </a:rPr>
                <a:t>“Picture Tools”</a:t>
              </a:r>
              <a:r>
                <a:rPr lang="en-GB" sz="1000" b="0" i="0" baseline="0" noProof="0" dirty="0">
                  <a:solidFill>
                    <a:schemeClr val="tx1"/>
                  </a:solidFill>
                </a:rPr>
                <a:t> &gt; </a:t>
              </a:r>
              <a:r>
                <a:rPr lang="en-GB" sz="1000" b="1" i="0" baseline="0" noProof="0" dirty="0">
                  <a:solidFill>
                    <a:schemeClr val="tx1"/>
                  </a:solidFill>
                </a:rPr>
                <a:t>“Format”</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noProof="0" dirty="0">
                  <a:solidFill>
                    <a:schemeClr val="tx1"/>
                  </a:solidFill>
                </a:rPr>
                <a:t>Click</a:t>
              </a:r>
              <a:r>
                <a:rPr lang="en-GB" sz="1000" b="0" i="0" baseline="0" noProof="0" dirty="0">
                  <a:solidFill>
                    <a:schemeClr val="tx1"/>
                  </a:solidFill>
                </a:rPr>
                <a:t> on the icon above </a:t>
              </a:r>
              <a:r>
                <a:rPr lang="en-GB" sz="1000" b="1" i="0" baseline="0" noProof="0" dirty="0">
                  <a:solidFill>
                    <a:schemeClr val="tx1"/>
                  </a:solidFill>
                </a:rPr>
                <a:t>“Crop”</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baseline="0" noProof="0" dirty="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dirty="0">
                  <a:solidFill>
                    <a:schemeClr val="tx1"/>
                  </a:solidFill>
                </a:rPr>
                <a:t>Use the </a:t>
              </a:r>
              <a:r>
                <a:rPr lang="en-GB" sz="1000" b="1" i="0" noProof="0" dirty="0">
                  <a:solidFill>
                    <a:schemeClr val="tx1"/>
                  </a:solidFill>
                </a:rPr>
                <a:t>“circular scale icon” </a:t>
              </a:r>
              <a:r>
                <a:rPr lang="en-GB" sz="1000" b="0" i="0" noProof="0" dirty="0">
                  <a:solidFill>
                    <a:schemeClr val="tx1"/>
                  </a:solidFill>
                </a:rPr>
                <a:t>to scale your picture within the cropped region.</a:t>
              </a:r>
            </a:p>
            <a:p>
              <a:pPr algn="l"/>
              <a:endParaRPr lang="en-GB" sz="1000" b="0" i="0" noProof="0" dirty="0">
                <a:solidFill>
                  <a:schemeClr val="tx1"/>
                </a:solidFill>
              </a:endParaRPr>
            </a:p>
            <a:p>
              <a:pPr algn="l"/>
              <a:endParaRPr lang="en-GB" sz="1000" b="0" i="0" noProof="0" dirty="0">
                <a:solidFill>
                  <a:schemeClr val="tx1"/>
                </a:solidFill>
              </a:endParaRPr>
            </a:p>
          </p:txBody>
        </p:sp>
        <p:pic>
          <p:nvPicPr>
            <p:cNvPr id="97" name="Picture 96"/>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98" name="Picture 97"/>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99" name="Picture 98"/>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00" name="Picture 99"/>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01" name="Group 100"/>
            <p:cNvGrpSpPr/>
            <p:nvPr userDrawn="1"/>
          </p:nvGrpSpPr>
          <p:grpSpPr>
            <a:xfrm>
              <a:off x="14367592" y="4149392"/>
              <a:ext cx="511967" cy="758182"/>
              <a:chOff x="14093278" y="4121452"/>
              <a:chExt cx="511967" cy="758182"/>
            </a:xfrm>
          </p:grpSpPr>
          <p:pic>
            <p:nvPicPr>
              <p:cNvPr id="105" name="Picture 104"/>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06" name="Rectangle 105"/>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cxnSp>
          <p:nvCxnSpPr>
            <p:cNvPr id="102" name="Straight Arrow Connector 101"/>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Oval 103"/>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Tree>
    <p:extLst>
      <p:ext uri="{BB962C8B-B14F-4D97-AF65-F5344CB8AC3E}">
        <p14:creationId xmlns:p14="http://schemas.microsoft.com/office/powerpoint/2010/main" val="212414481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y Chapter Slide">
    <p:spTree>
      <p:nvGrpSpPr>
        <p:cNvPr id="1" name=""/>
        <p:cNvGrpSpPr/>
        <p:nvPr/>
      </p:nvGrpSpPr>
      <p:grpSpPr>
        <a:xfrm>
          <a:off x="0" y="0"/>
          <a:ext cx="0" cy="0"/>
          <a:chOff x="0" y="0"/>
          <a:chExt cx="0" cy="0"/>
        </a:xfrm>
      </p:grpSpPr>
      <p:sp>
        <p:nvSpPr>
          <p:cNvPr id="8"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dirty="0">
              <a:ln>
                <a:noFill/>
              </a:ln>
              <a:solidFill>
                <a:srgbClr val="FDFDFD"/>
              </a:solidFill>
              <a:effectLst/>
              <a:uLnTx/>
              <a:uFillTx/>
              <a:latin typeface="+mn-lt"/>
            </a:endParaRPr>
          </a:p>
        </p:txBody>
      </p:sp>
      <p:sp>
        <p:nvSpPr>
          <p:cNvPr id="18" name="Rectangle 17"/>
          <p:cNvSpPr/>
          <p:nvPr userDrawn="1"/>
        </p:nvSpPr>
        <p:spPr>
          <a:xfrm>
            <a:off x="334962" y="333375"/>
            <a:ext cx="11522076"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noProof="0" dirty="0">
              <a:solidFill>
                <a:schemeClr val="tx1"/>
              </a:solidFill>
            </a:endParaRPr>
          </a:p>
        </p:txBody>
      </p:sp>
      <p:sp>
        <p:nvSpPr>
          <p:cNvPr id="19" name="Picture Placeholder 10"/>
          <p:cNvSpPr>
            <a:spLocks noGrp="1"/>
          </p:cNvSpPr>
          <p:nvPr>
            <p:ph type="pic" sz="quarter" idx="19" hasCustomPrompt="1"/>
          </p:nvPr>
        </p:nvSpPr>
        <p:spPr bwMode="auto">
          <a:xfrm>
            <a:off x="7454900" y="333375"/>
            <a:ext cx="44021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dirty="0"/>
              <a:t>Click on icon left </a:t>
            </a:r>
            <a:br>
              <a:rPr lang="en-GB" dirty="0"/>
            </a:br>
            <a:r>
              <a:rPr lang="en-GB" dirty="0"/>
              <a:t>to insert picture </a:t>
            </a:r>
            <a:endParaRPr lang="nl-NL" dirty="0"/>
          </a:p>
        </p:txBody>
      </p:sp>
      <p:sp>
        <p:nvSpPr>
          <p:cNvPr id="43" name="Title 1"/>
          <p:cNvSpPr>
            <a:spLocks noGrp="1"/>
          </p:cNvSpPr>
          <p:nvPr>
            <p:ph type="ctrTitle" hasCustomPrompt="1"/>
          </p:nvPr>
        </p:nvSpPr>
        <p:spPr bwMode="gray">
          <a:xfrm>
            <a:off x="995363" y="3419476"/>
            <a:ext cx="5427662" cy="1902261"/>
          </a:xfrm>
        </p:spPr>
        <p:txBody>
          <a:bodyPr anchor="b" anchorCtr="0">
            <a:noAutofit/>
          </a:bodyPr>
          <a:lstStyle>
            <a:lvl1pPr algn="l">
              <a:lnSpc>
                <a:spcPts val="4100"/>
              </a:lnSpc>
              <a:defRPr sz="5100" b="1">
                <a:solidFill>
                  <a:schemeClr val="tx2"/>
                </a:solidFill>
              </a:defRPr>
            </a:lvl1pPr>
          </a:lstStyle>
          <a:p>
            <a:r>
              <a:rPr lang="en-GB" noProof="0" dirty="0"/>
              <a:t>Click to edit </a:t>
            </a:r>
            <a:br>
              <a:rPr lang="en-GB" noProof="0" dirty="0"/>
            </a:br>
            <a:r>
              <a:rPr lang="en-GB" noProof="0" dirty="0"/>
              <a:t>Master title style</a:t>
            </a:r>
          </a:p>
        </p:txBody>
      </p:sp>
      <p:sp>
        <p:nvSpPr>
          <p:cNvPr id="44" name="Text Placeholder 6"/>
          <p:cNvSpPr>
            <a:spLocks noGrp="1"/>
          </p:cNvSpPr>
          <p:nvPr>
            <p:ph type="body" sz="quarter" idx="11" hasCustomPrompt="1"/>
          </p:nvPr>
        </p:nvSpPr>
        <p:spPr bwMode="gray">
          <a:xfrm>
            <a:off x="995363" y="5445277"/>
            <a:ext cx="4951412" cy="729450"/>
          </a:xfrm>
        </p:spPr>
        <p:txBody>
          <a:bodyPr>
            <a:noAutofit/>
          </a:bodyPr>
          <a:lstStyle>
            <a:lvl1pPr>
              <a:lnSpc>
                <a:spcPts val="2300"/>
              </a:lnSpc>
              <a:defRPr sz="2500">
                <a:solidFill>
                  <a:schemeClr val="tx2"/>
                </a:solidFill>
              </a:defRPr>
            </a:lvl1pPr>
          </a:lstStyle>
          <a:p>
            <a:pPr lvl="0"/>
            <a:r>
              <a:rPr lang="en-GB" noProof="0" dirty="0"/>
              <a:t>Click to edit Subtitle text styles</a:t>
            </a:r>
          </a:p>
        </p:txBody>
      </p:sp>
      <p:sp>
        <p:nvSpPr>
          <p:cNvPr id="46" name="Text Placeholder 5"/>
          <p:cNvSpPr>
            <a:spLocks noGrp="1"/>
          </p:cNvSpPr>
          <p:nvPr>
            <p:ph type="body" sz="quarter" idx="12" hasCustomPrompt="1"/>
          </p:nvPr>
        </p:nvSpPr>
        <p:spPr>
          <a:xfrm>
            <a:off x="995363" y="1666876"/>
            <a:ext cx="2189162" cy="1752600"/>
          </a:xfrm>
        </p:spPr>
        <p:txBody>
          <a:bodyPr/>
          <a:lstStyle>
            <a:lvl1pPr>
              <a:lnSpc>
                <a:spcPts val="13800"/>
              </a:lnSpc>
              <a:defRPr sz="12000">
                <a:solidFill>
                  <a:schemeClr val="tx2"/>
                </a:solidFill>
              </a:defRPr>
            </a:lvl1pPr>
          </a:lstStyle>
          <a:p>
            <a:pPr lvl="0"/>
            <a:r>
              <a:rPr lang="en-GB" noProof="0" dirty="0"/>
              <a:t>00</a:t>
            </a:r>
          </a:p>
        </p:txBody>
      </p:sp>
      <p:sp>
        <p:nvSpPr>
          <p:cNvPr id="48" name="Rectangle 104"/>
          <p:cNvSpPr>
            <a:spLocks noChangeArrowheads="1"/>
          </p:cNvSpPr>
          <p:nvPr userDrawn="1"/>
        </p:nvSpPr>
        <p:spPr bwMode="gray">
          <a:xfrm flipH="1">
            <a:off x="-3101348" y="5445277"/>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YOUR CHAPTER SUBTITLE HERE</a:t>
            </a:r>
          </a:p>
        </p:txBody>
      </p:sp>
      <p:sp>
        <p:nvSpPr>
          <p:cNvPr id="49" name="Rectangle 104"/>
          <p:cNvSpPr>
            <a:spLocks noChangeArrowheads="1"/>
          </p:cNvSpPr>
          <p:nvPr userDrawn="1"/>
        </p:nvSpPr>
        <p:spPr bwMode="gray">
          <a:xfrm flipH="1">
            <a:off x="-3101350" y="3436620"/>
            <a:ext cx="3018792" cy="1880712"/>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YOUR CHAPTER TITLE HERE</a:t>
            </a:r>
          </a:p>
        </p:txBody>
      </p:sp>
      <p:sp>
        <p:nvSpPr>
          <p:cNvPr id="50" name="Rectangle 104"/>
          <p:cNvSpPr>
            <a:spLocks noChangeArrowheads="1"/>
          </p:cNvSpPr>
          <p:nvPr userDrawn="1"/>
        </p:nvSpPr>
        <p:spPr bwMode="gray">
          <a:xfrm flipH="1">
            <a:off x="-3101352" y="1892635"/>
            <a:ext cx="3018791" cy="126047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YOUR CHAPTER NUMBER HERE</a:t>
            </a:r>
          </a:p>
        </p:txBody>
      </p:sp>
      <p:grpSp>
        <p:nvGrpSpPr>
          <p:cNvPr id="51" name="Group 50"/>
          <p:cNvGrpSpPr/>
          <p:nvPr userDrawn="1"/>
        </p:nvGrpSpPr>
        <p:grpSpPr>
          <a:xfrm>
            <a:off x="-3101342" y="1892636"/>
            <a:ext cx="3018791" cy="1260476"/>
            <a:chOff x="-460208" y="506896"/>
            <a:chExt cx="377657" cy="1260476"/>
          </a:xfrm>
        </p:grpSpPr>
        <p:cxnSp>
          <p:nvCxnSpPr>
            <p:cNvPr id="52" name="Straight Connector 51"/>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53" name="Straight Connector 52"/>
            <p:cNvCxnSpPr/>
            <p:nvPr userDrawn="1"/>
          </p:nvCxnSpPr>
          <p:spPr bwMode="gray">
            <a:xfrm flipH="1">
              <a:off x="-460208" y="506896"/>
              <a:ext cx="377657" cy="0"/>
            </a:xfrm>
            <a:prstGeom prst="line">
              <a:avLst/>
            </a:prstGeom>
            <a:noFill/>
            <a:ln w="6350" cap="flat" cmpd="sng" algn="ctr">
              <a:solidFill>
                <a:srgbClr val="FF0000"/>
              </a:solidFill>
              <a:prstDash val="dash"/>
              <a:miter lim="800000"/>
            </a:ln>
            <a:effectLst/>
          </p:spPr>
        </p:cxnSp>
      </p:grpSp>
      <p:grpSp>
        <p:nvGrpSpPr>
          <p:cNvPr id="54" name="Group 53"/>
          <p:cNvGrpSpPr/>
          <p:nvPr userDrawn="1"/>
        </p:nvGrpSpPr>
        <p:grpSpPr>
          <a:xfrm>
            <a:off x="-3101342" y="3436620"/>
            <a:ext cx="3018791" cy="1880713"/>
            <a:chOff x="-460208" y="-849145"/>
            <a:chExt cx="377657" cy="1876865"/>
          </a:xfrm>
        </p:grpSpPr>
        <p:cxnSp>
          <p:nvCxnSpPr>
            <p:cNvPr id="55" name="Straight Connector 54"/>
            <p:cNvCxnSpPr/>
            <p:nvPr userDrawn="1"/>
          </p:nvCxnSpPr>
          <p:spPr bwMode="gray">
            <a:xfrm flipH="1">
              <a:off x="-460208" y="1027720"/>
              <a:ext cx="377657" cy="0"/>
            </a:xfrm>
            <a:prstGeom prst="line">
              <a:avLst/>
            </a:prstGeom>
            <a:noFill/>
            <a:ln w="6350" cap="flat" cmpd="sng" algn="ctr">
              <a:solidFill>
                <a:srgbClr val="FF0000"/>
              </a:solidFill>
              <a:prstDash val="dash"/>
              <a:miter lim="800000"/>
            </a:ln>
            <a:effectLst/>
          </p:spPr>
        </p:cxnSp>
        <p:cxnSp>
          <p:nvCxnSpPr>
            <p:cNvPr id="56" name="Straight Connector 55"/>
            <p:cNvCxnSpPr/>
            <p:nvPr userDrawn="1"/>
          </p:nvCxnSpPr>
          <p:spPr bwMode="gray">
            <a:xfrm flipH="1">
              <a:off x="-460208" y="-849145"/>
              <a:ext cx="377657" cy="0"/>
            </a:xfrm>
            <a:prstGeom prst="line">
              <a:avLst/>
            </a:prstGeom>
            <a:noFill/>
            <a:ln w="6350" cap="flat" cmpd="sng" algn="ctr">
              <a:solidFill>
                <a:srgbClr val="FF0000"/>
              </a:solidFill>
              <a:prstDash val="dash"/>
              <a:miter lim="800000"/>
            </a:ln>
            <a:effectLst/>
          </p:spPr>
        </p:cxnSp>
      </p:grpSp>
      <p:grpSp>
        <p:nvGrpSpPr>
          <p:cNvPr id="57" name="Group 56"/>
          <p:cNvGrpSpPr/>
          <p:nvPr userDrawn="1"/>
        </p:nvGrpSpPr>
        <p:grpSpPr>
          <a:xfrm>
            <a:off x="-3101342" y="5445277"/>
            <a:ext cx="3018791" cy="726649"/>
            <a:chOff x="-460208" y="479536"/>
            <a:chExt cx="377657" cy="726649"/>
          </a:xfrm>
        </p:grpSpPr>
        <p:cxnSp>
          <p:nvCxnSpPr>
            <p:cNvPr id="58" name="Straight Connector 57"/>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59" name="Straight Connector 58"/>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60" name="Group 59"/>
          <p:cNvGrpSpPr/>
          <p:nvPr userDrawn="1"/>
        </p:nvGrpSpPr>
        <p:grpSpPr>
          <a:xfrm>
            <a:off x="12263438" y="0"/>
            <a:ext cx="3681702" cy="3436620"/>
            <a:chOff x="12263438" y="0"/>
            <a:chExt cx="3681702" cy="3436620"/>
          </a:xfrm>
        </p:grpSpPr>
        <p:sp>
          <p:nvSpPr>
            <p:cNvPr id="61"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dirty="0">
                <a:solidFill>
                  <a:schemeClr val="tx1"/>
                </a:solidFill>
              </a:endParaRPr>
            </a:p>
          </p:txBody>
        </p:sp>
        <p:sp>
          <p:nvSpPr>
            <p:cNvPr id="62"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3"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Grey </a:t>
              </a:r>
            </a:p>
            <a:p>
              <a:pPr>
                <a:lnSpc>
                  <a:spcPct val="50000"/>
                </a:lnSpc>
                <a:spcBef>
                  <a:spcPct val="20000"/>
                </a:spcBef>
                <a:spcAft>
                  <a:spcPct val="20000"/>
                </a:spcAft>
              </a:pPr>
              <a:r>
                <a:rPr lang="en-GB" altLang="en-US" sz="1000" dirty="0">
                  <a:solidFill>
                    <a:schemeClr val="tx1"/>
                  </a:solidFill>
                </a:rPr>
                <a:t>RGB = 244, 244, 244</a:t>
              </a:r>
            </a:p>
          </p:txBody>
        </p:sp>
        <p:sp>
          <p:nvSpPr>
            <p:cNvPr id="64"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5"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Text Colour</a:t>
              </a:r>
            </a:p>
            <a:p>
              <a:pPr>
                <a:lnSpc>
                  <a:spcPct val="50000"/>
                </a:lnSpc>
                <a:spcBef>
                  <a:spcPct val="20000"/>
                </a:spcBef>
                <a:spcAft>
                  <a:spcPct val="20000"/>
                </a:spcAft>
              </a:pPr>
              <a:r>
                <a:rPr lang="en-GB" altLang="en-US" sz="1000" dirty="0">
                  <a:solidFill>
                    <a:schemeClr val="tx1"/>
                  </a:solidFill>
                </a:rPr>
                <a:t>RGB = 112, 111, 111</a:t>
              </a:r>
            </a:p>
          </p:txBody>
        </p:sp>
        <p:sp>
          <p:nvSpPr>
            <p:cNvPr id="66"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chemeClr val="tx1"/>
                  </a:solidFill>
                  <a:latin typeface="+mj-lt"/>
                </a:rPr>
                <a:t>COLOUR GUIDELINES</a:t>
              </a:r>
            </a:p>
          </p:txBody>
        </p:sp>
        <p:sp>
          <p:nvSpPr>
            <p:cNvPr id="67"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8"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2</a:t>
              </a:r>
            </a:p>
            <a:p>
              <a:pPr>
                <a:lnSpc>
                  <a:spcPct val="50000"/>
                </a:lnSpc>
                <a:spcBef>
                  <a:spcPct val="20000"/>
                </a:spcBef>
                <a:spcAft>
                  <a:spcPct val="20000"/>
                </a:spcAft>
              </a:pPr>
              <a:r>
                <a:rPr lang="en-GB" altLang="en-US" sz="1000" dirty="0">
                  <a:solidFill>
                    <a:schemeClr val="tx1"/>
                  </a:solidFill>
                </a:rPr>
                <a:t>RGB = 0, 105, 180</a:t>
              </a:r>
            </a:p>
          </p:txBody>
        </p:sp>
        <p:sp>
          <p:nvSpPr>
            <p:cNvPr id="69"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70"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4</a:t>
              </a:r>
            </a:p>
            <a:p>
              <a:pPr>
                <a:lnSpc>
                  <a:spcPct val="50000"/>
                </a:lnSpc>
                <a:spcBef>
                  <a:spcPct val="20000"/>
                </a:spcBef>
                <a:spcAft>
                  <a:spcPct val="20000"/>
                </a:spcAft>
              </a:pPr>
              <a:r>
                <a:rPr lang="en-GB" altLang="en-US" sz="1000" dirty="0">
                  <a:solidFill>
                    <a:schemeClr val="tx1"/>
                  </a:solidFill>
                </a:rPr>
                <a:t>RGB = 0, 149, 219 </a:t>
              </a:r>
            </a:p>
          </p:txBody>
        </p:sp>
        <p:sp>
          <p:nvSpPr>
            <p:cNvPr id="71"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SECONDARY COLOURS (SC)</a:t>
              </a:r>
            </a:p>
          </p:txBody>
        </p:sp>
        <p:sp>
          <p:nvSpPr>
            <p:cNvPr id="72"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3"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Levi 9 Blue </a:t>
              </a:r>
            </a:p>
            <a:p>
              <a:pPr>
                <a:lnSpc>
                  <a:spcPct val="50000"/>
                </a:lnSpc>
                <a:spcBef>
                  <a:spcPct val="20000"/>
                </a:spcBef>
                <a:spcAft>
                  <a:spcPct val="20000"/>
                </a:spcAft>
              </a:pPr>
              <a:r>
                <a:rPr lang="en-GB" altLang="en-US" sz="1000" dirty="0">
                  <a:solidFill>
                    <a:schemeClr val="tx1"/>
                  </a:solidFill>
                </a:rPr>
                <a:t>RGB =20, 52, 160</a:t>
              </a:r>
            </a:p>
          </p:txBody>
        </p:sp>
        <p:sp>
          <p:nvSpPr>
            <p:cNvPr id="74"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5"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White </a:t>
              </a:r>
            </a:p>
            <a:p>
              <a:pPr>
                <a:lnSpc>
                  <a:spcPct val="50000"/>
                </a:lnSpc>
                <a:spcBef>
                  <a:spcPct val="20000"/>
                </a:spcBef>
                <a:spcAft>
                  <a:spcPct val="20000"/>
                </a:spcAft>
              </a:pPr>
              <a:r>
                <a:rPr lang="en-GB" altLang="en-US" sz="1000" dirty="0">
                  <a:solidFill>
                    <a:schemeClr val="tx1"/>
                  </a:solidFill>
                </a:rPr>
                <a:t>RGB = 255, 255, 255</a:t>
              </a:r>
            </a:p>
          </p:txBody>
        </p:sp>
        <p:sp>
          <p:nvSpPr>
            <p:cNvPr id="76"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7"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1 </a:t>
              </a:r>
            </a:p>
            <a:p>
              <a:pPr>
                <a:lnSpc>
                  <a:spcPct val="50000"/>
                </a:lnSpc>
                <a:spcBef>
                  <a:spcPct val="20000"/>
                </a:spcBef>
                <a:spcAft>
                  <a:spcPct val="20000"/>
                </a:spcAft>
              </a:pPr>
              <a:r>
                <a:rPr lang="en-GB" altLang="en-US" sz="1000" dirty="0">
                  <a:solidFill>
                    <a:schemeClr val="tx1"/>
                  </a:solidFill>
                </a:rPr>
                <a:t>RGB = 0, 79, 159</a:t>
              </a:r>
            </a:p>
          </p:txBody>
        </p:sp>
        <p:sp>
          <p:nvSpPr>
            <p:cNvPr id="78"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9"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3 </a:t>
              </a:r>
            </a:p>
            <a:p>
              <a:pPr>
                <a:lnSpc>
                  <a:spcPct val="50000"/>
                </a:lnSpc>
                <a:spcBef>
                  <a:spcPct val="20000"/>
                </a:spcBef>
                <a:spcAft>
                  <a:spcPct val="20000"/>
                </a:spcAft>
              </a:pPr>
              <a:r>
                <a:rPr lang="en-GB" altLang="en-US" sz="1000" dirty="0">
                  <a:solidFill>
                    <a:schemeClr val="tx1"/>
                  </a:solidFill>
                </a:rPr>
                <a:t>RGB = 0, 128, 201</a:t>
              </a:r>
            </a:p>
          </p:txBody>
        </p:sp>
        <p:sp>
          <p:nvSpPr>
            <p:cNvPr id="80"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PRIMARY COLOURS (PC)</a:t>
              </a:r>
            </a:p>
          </p:txBody>
        </p:sp>
        <p:sp>
          <p:nvSpPr>
            <p:cNvPr id="81" name="Rectangle 80"/>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Pale</a:t>
              </a:r>
            </a:p>
            <a:p>
              <a:pPr>
                <a:lnSpc>
                  <a:spcPct val="50000"/>
                </a:lnSpc>
                <a:spcBef>
                  <a:spcPct val="20000"/>
                </a:spcBef>
                <a:spcAft>
                  <a:spcPct val="20000"/>
                </a:spcAft>
              </a:pPr>
              <a:r>
                <a:rPr lang="en-GB" altLang="en-US" sz="1000" dirty="0">
                  <a:solidFill>
                    <a:schemeClr val="tx1"/>
                  </a:solidFill>
                </a:rPr>
                <a:t>RGB = 255, 210, 3</a:t>
              </a:r>
            </a:p>
          </p:txBody>
        </p:sp>
        <p:sp>
          <p:nvSpPr>
            <p:cNvPr id="83" name="Rectangle 82"/>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4" name="Rectangle 83"/>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Pink</a:t>
              </a:r>
            </a:p>
            <a:p>
              <a:pPr>
                <a:lnSpc>
                  <a:spcPct val="50000"/>
                </a:lnSpc>
                <a:spcBef>
                  <a:spcPct val="20000"/>
                </a:spcBef>
                <a:spcAft>
                  <a:spcPct val="20000"/>
                </a:spcAft>
              </a:pPr>
              <a:r>
                <a:rPr lang="en-GB" altLang="en-US" sz="1000" dirty="0">
                  <a:solidFill>
                    <a:schemeClr val="tx1"/>
                  </a:solidFill>
                </a:rPr>
                <a:t>RGB = 255, 125, 119 </a:t>
              </a:r>
            </a:p>
          </p:txBody>
        </p:sp>
        <p:sp>
          <p:nvSpPr>
            <p:cNvPr id="85" name="Rectangle 84"/>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TERTIARY COLOURS (TC)</a:t>
              </a:r>
            </a:p>
          </p:txBody>
        </p:sp>
        <p:sp>
          <p:nvSpPr>
            <p:cNvPr id="86"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7"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Yellow</a:t>
              </a:r>
            </a:p>
            <a:p>
              <a:pPr>
                <a:lnSpc>
                  <a:spcPct val="50000"/>
                </a:lnSpc>
                <a:spcBef>
                  <a:spcPct val="20000"/>
                </a:spcBef>
                <a:spcAft>
                  <a:spcPct val="20000"/>
                </a:spcAft>
              </a:pPr>
              <a:r>
                <a:rPr lang="en-GB" altLang="en-US" sz="1000" dirty="0">
                  <a:solidFill>
                    <a:schemeClr val="tx1"/>
                  </a:solidFill>
                </a:rPr>
                <a:t>RGB = 246, 255, 0</a:t>
              </a:r>
            </a:p>
          </p:txBody>
        </p:sp>
        <p:sp>
          <p:nvSpPr>
            <p:cNvPr id="88"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9"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Orange</a:t>
              </a:r>
            </a:p>
            <a:p>
              <a:pPr>
                <a:lnSpc>
                  <a:spcPct val="50000"/>
                </a:lnSpc>
                <a:spcBef>
                  <a:spcPct val="20000"/>
                </a:spcBef>
                <a:spcAft>
                  <a:spcPct val="20000"/>
                </a:spcAft>
              </a:pPr>
              <a:r>
                <a:rPr lang="en-GB" altLang="en-US" sz="1000" dirty="0">
                  <a:solidFill>
                    <a:schemeClr val="tx1"/>
                  </a:solidFill>
                </a:rPr>
                <a:t>RGB = 255, 102, 8</a:t>
              </a:r>
            </a:p>
          </p:txBody>
        </p:sp>
        <p:sp>
          <p:nvSpPr>
            <p:cNvPr id="90" name="Rectangle 89"/>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91" name="Rectangle 90"/>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Teal</a:t>
              </a:r>
            </a:p>
            <a:p>
              <a:pPr>
                <a:lnSpc>
                  <a:spcPct val="50000"/>
                </a:lnSpc>
                <a:spcBef>
                  <a:spcPct val="20000"/>
                </a:spcBef>
                <a:spcAft>
                  <a:spcPct val="20000"/>
                </a:spcAft>
              </a:pPr>
              <a:r>
                <a:rPr lang="en-GB" altLang="en-US" sz="1000" dirty="0">
                  <a:solidFill>
                    <a:schemeClr val="tx1"/>
                  </a:solidFill>
                </a:rPr>
                <a:t>RGB = 0, 152, 146</a:t>
              </a:r>
            </a:p>
          </p:txBody>
        </p:sp>
        <p:sp>
          <p:nvSpPr>
            <p:cNvPr id="92"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3"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Green</a:t>
              </a:r>
            </a:p>
            <a:p>
              <a:pPr>
                <a:lnSpc>
                  <a:spcPct val="50000"/>
                </a:lnSpc>
                <a:spcBef>
                  <a:spcPct val="20000"/>
                </a:spcBef>
                <a:spcAft>
                  <a:spcPct val="20000"/>
                </a:spcAft>
              </a:pPr>
              <a:r>
                <a:rPr lang="en-GB" altLang="en-US" sz="1000" dirty="0">
                  <a:solidFill>
                    <a:schemeClr val="tx1"/>
                  </a:solidFill>
                </a:rPr>
                <a:t>RGB = 0, 161, 58 </a:t>
              </a:r>
            </a:p>
          </p:txBody>
        </p:sp>
      </p:grpSp>
      <p:sp>
        <p:nvSpPr>
          <p:cNvPr id="120"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dirty="0"/>
          </a:p>
        </p:txBody>
      </p:sp>
      <p:grpSp>
        <p:nvGrpSpPr>
          <p:cNvPr id="94" name="Group 93"/>
          <p:cNvGrpSpPr/>
          <p:nvPr userDrawn="1"/>
        </p:nvGrpSpPr>
        <p:grpSpPr>
          <a:xfrm>
            <a:off x="12263437" y="3542534"/>
            <a:ext cx="3681703" cy="2424674"/>
            <a:chOff x="12263437" y="3542534"/>
            <a:chExt cx="3681703" cy="2424674"/>
          </a:xfrm>
        </p:grpSpPr>
        <p:sp>
          <p:nvSpPr>
            <p:cNvPr id="95"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dirty="0"/>
            </a:p>
          </p:txBody>
        </p:sp>
        <p:sp>
          <p:nvSpPr>
            <p:cNvPr id="96" name="Rectangle 95"/>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dirty="0">
                  <a:solidFill>
                    <a:schemeClr val="tx1"/>
                  </a:solidFill>
                  <a:latin typeface="+mj-lt"/>
                </a:rPr>
                <a:t>CROP PICTURE</a:t>
              </a:r>
            </a:p>
            <a:p>
              <a:pPr algn="l"/>
              <a:r>
                <a:rPr lang="en-GB" sz="1000" b="0" i="0" noProof="0" dirty="0">
                  <a:solidFill>
                    <a:schemeClr val="tx1"/>
                  </a:solidFill>
                </a:rPr>
                <a:t>Select picture &gt; click</a:t>
              </a:r>
              <a:r>
                <a:rPr lang="en-GB" sz="1000" b="0" i="0" baseline="0" noProof="0" dirty="0">
                  <a:solidFill>
                    <a:schemeClr val="tx1"/>
                  </a:solidFill>
                </a:rPr>
                <a:t> on tab </a:t>
              </a:r>
              <a:r>
                <a:rPr lang="en-GB" sz="1000" b="1" i="0" baseline="0" noProof="0" dirty="0">
                  <a:solidFill>
                    <a:schemeClr val="tx1"/>
                  </a:solidFill>
                </a:rPr>
                <a:t>“Picture Tools”</a:t>
              </a:r>
              <a:r>
                <a:rPr lang="en-GB" sz="1000" b="0" i="0" baseline="0" noProof="0" dirty="0">
                  <a:solidFill>
                    <a:schemeClr val="tx1"/>
                  </a:solidFill>
                </a:rPr>
                <a:t> &gt; </a:t>
              </a:r>
              <a:r>
                <a:rPr lang="en-GB" sz="1000" b="1" i="0" baseline="0" noProof="0" dirty="0">
                  <a:solidFill>
                    <a:schemeClr val="tx1"/>
                  </a:solidFill>
                </a:rPr>
                <a:t>“Format”</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noProof="0" dirty="0">
                  <a:solidFill>
                    <a:schemeClr val="tx1"/>
                  </a:solidFill>
                </a:rPr>
                <a:t>Click</a:t>
              </a:r>
              <a:r>
                <a:rPr lang="en-GB" sz="1000" b="0" i="0" baseline="0" noProof="0" dirty="0">
                  <a:solidFill>
                    <a:schemeClr val="tx1"/>
                  </a:solidFill>
                </a:rPr>
                <a:t> on the icon above </a:t>
              </a:r>
              <a:r>
                <a:rPr lang="en-GB" sz="1000" b="1" i="0" baseline="0" noProof="0" dirty="0">
                  <a:solidFill>
                    <a:schemeClr val="tx1"/>
                  </a:solidFill>
                </a:rPr>
                <a:t>“Crop”</a:t>
              </a:r>
            </a:p>
            <a:p>
              <a:pPr algn="l"/>
              <a:endParaRPr lang="en-GB" sz="1000" b="0" i="0" baseline="0" noProof="0" dirty="0">
                <a:solidFill>
                  <a:schemeClr val="tx1"/>
                </a:solidFill>
              </a:endParaRPr>
            </a:p>
            <a:p>
              <a:pPr algn="l"/>
              <a:endParaRPr lang="en-GB" sz="1000" b="0" i="0" baseline="0" noProof="0" dirty="0">
                <a:solidFill>
                  <a:schemeClr val="tx1"/>
                </a:solidFill>
              </a:endParaRPr>
            </a:p>
            <a:p>
              <a:pPr algn="l"/>
              <a:r>
                <a:rPr lang="en-GB" sz="1000" b="0" i="0" baseline="0" noProof="0" dirty="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dirty="0">
                  <a:solidFill>
                    <a:schemeClr val="tx1"/>
                  </a:solidFill>
                </a:rPr>
                <a:t>Use the </a:t>
              </a:r>
              <a:r>
                <a:rPr lang="en-GB" sz="1000" b="1" i="0" noProof="0" dirty="0">
                  <a:solidFill>
                    <a:schemeClr val="tx1"/>
                  </a:solidFill>
                </a:rPr>
                <a:t>“circular scale icon” </a:t>
              </a:r>
              <a:r>
                <a:rPr lang="en-GB" sz="1000" b="0" i="0" noProof="0" dirty="0">
                  <a:solidFill>
                    <a:schemeClr val="tx1"/>
                  </a:solidFill>
                </a:rPr>
                <a:t>to scale your picture within the cropped region.</a:t>
              </a:r>
            </a:p>
            <a:p>
              <a:pPr algn="l"/>
              <a:endParaRPr lang="en-GB" sz="1000" b="0" i="0" noProof="0" dirty="0">
                <a:solidFill>
                  <a:schemeClr val="tx1"/>
                </a:solidFill>
              </a:endParaRPr>
            </a:p>
            <a:p>
              <a:pPr algn="l"/>
              <a:endParaRPr lang="en-GB" sz="1000" b="0" i="0" noProof="0" dirty="0">
                <a:solidFill>
                  <a:schemeClr val="tx1"/>
                </a:solidFill>
              </a:endParaRPr>
            </a:p>
          </p:txBody>
        </p:sp>
        <p:pic>
          <p:nvPicPr>
            <p:cNvPr id="97" name="Picture 96"/>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98" name="Picture 97"/>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99" name="Picture 98"/>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00" name="Picture 99"/>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01" name="Group 100"/>
            <p:cNvGrpSpPr/>
            <p:nvPr userDrawn="1"/>
          </p:nvGrpSpPr>
          <p:grpSpPr>
            <a:xfrm>
              <a:off x="14367592" y="4149392"/>
              <a:ext cx="511967" cy="758182"/>
              <a:chOff x="14093278" y="4121452"/>
              <a:chExt cx="511967" cy="758182"/>
            </a:xfrm>
          </p:grpSpPr>
          <p:pic>
            <p:nvPicPr>
              <p:cNvPr id="105" name="Picture 104"/>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06" name="Rectangle 105"/>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cxnSp>
          <p:nvCxnSpPr>
            <p:cNvPr id="102" name="Straight Arrow Connector 101"/>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Oval 103"/>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Tree>
    <p:extLst>
      <p:ext uri="{BB962C8B-B14F-4D97-AF65-F5344CB8AC3E}">
        <p14:creationId xmlns:p14="http://schemas.microsoft.com/office/powerpoint/2010/main" val="53886603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Text Slid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658814" y="1544638"/>
            <a:ext cx="8966200" cy="44751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 name="Title 1"/>
          <p:cNvSpPr>
            <a:spLocks noGrp="1"/>
          </p:cNvSpPr>
          <p:nvPr>
            <p:ph type="title"/>
          </p:nvPr>
        </p:nvSpPr>
        <p:spPr>
          <a:xfrm>
            <a:off x="658813" y="515833"/>
            <a:ext cx="8966201" cy="854075"/>
          </a:xfrm>
        </p:spPr>
        <p:txBody>
          <a:bodyPr/>
          <a:lstStyle/>
          <a:p>
            <a:r>
              <a:rPr lang="en-US" noProof="0"/>
              <a:t>Click to edit Master title style</a:t>
            </a:r>
            <a:endParaRPr lang="en-GB" noProof="0"/>
          </a:p>
        </p:txBody>
      </p:sp>
      <p:sp>
        <p:nvSpPr>
          <p:cNvPr id="7"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dirty="0"/>
          </a:p>
        </p:txBody>
      </p:sp>
      <p:sp>
        <p:nvSpPr>
          <p:cNvPr id="9"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Tree>
    <p:extLst>
      <p:ext uri="{BB962C8B-B14F-4D97-AF65-F5344CB8AC3E}">
        <p14:creationId xmlns:p14="http://schemas.microsoft.com/office/powerpoint/2010/main" val="1777056863"/>
      </p:ext>
    </p:extLst>
  </p:cSld>
  <p:clrMapOvr>
    <a:masterClrMapping/>
  </p:clrMapOvr>
  <p:extLst>
    <p:ext uri="{DCECCB84-F9BA-43D5-87BE-67443E8EF086}">
      <p15:sldGuideLst xmlns:p15="http://schemas.microsoft.com/office/powerpoint/2012/main">
        <p15:guide id="1" pos="606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63"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dirty="0">
              <a:ln>
                <a:noFill/>
              </a:ln>
              <a:solidFill>
                <a:srgbClr val="FDFDFD"/>
              </a:solidFill>
              <a:effectLst/>
              <a:uLnTx/>
              <a:uFillTx/>
              <a:latin typeface="+mn-lt"/>
            </a:endParaRPr>
          </a:p>
        </p:txBody>
      </p:sp>
      <p:sp>
        <p:nvSpPr>
          <p:cNvPr id="5" name="Rectangle 4"/>
          <p:cNvSpPr/>
          <p:nvPr userDrawn="1"/>
        </p:nvSpPr>
        <p:spPr>
          <a:xfrm>
            <a:off x="0" y="6019799"/>
            <a:ext cx="12187070" cy="84296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2" name="Title Placeholder 1"/>
          <p:cNvSpPr>
            <a:spLocks noGrp="1"/>
          </p:cNvSpPr>
          <p:nvPr>
            <p:ph type="title"/>
          </p:nvPr>
        </p:nvSpPr>
        <p:spPr bwMode="auto">
          <a:xfrm>
            <a:off x="658813" y="515833"/>
            <a:ext cx="10863261" cy="854075"/>
          </a:xfrm>
          <a:prstGeom prst="rect">
            <a:avLst/>
          </a:prstGeom>
        </p:spPr>
        <p:txBody>
          <a:bodyPr vert="horz" lIns="0" tIns="0" rIns="0" bIns="0" rtlCol="0" anchor="ctr">
            <a:noAutofit/>
          </a:bodyPr>
          <a:lstStyle/>
          <a:p>
            <a:r>
              <a:rPr lang="en-GB" noProof="0" dirty="0"/>
              <a:t>Click to edit title style</a:t>
            </a:r>
          </a:p>
        </p:txBody>
      </p:sp>
      <p:sp>
        <p:nvSpPr>
          <p:cNvPr id="3" name="Text Placeholder 2"/>
          <p:cNvSpPr>
            <a:spLocks noGrp="1"/>
          </p:cNvSpPr>
          <p:nvPr>
            <p:ph type="body" idx="1"/>
          </p:nvPr>
        </p:nvSpPr>
        <p:spPr bwMode="auto">
          <a:xfrm>
            <a:off x="658813" y="1544638"/>
            <a:ext cx="10863261" cy="4475162"/>
          </a:xfrm>
          <a:prstGeom prst="rect">
            <a:avLst/>
          </a:prstGeom>
        </p:spPr>
        <p:txBody>
          <a:bodyPr vert="horz" lIns="0" tIns="0" rIns="0" bIns="0" rtlCol="0">
            <a:noAutofit/>
          </a:bodyPr>
          <a:lstStyle/>
          <a:p>
            <a:pPr lvl="0"/>
            <a:r>
              <a:rPr lang="en-GB" noProof="0"/>
              <a:t>Click to edit text styles</a:t>
            </a:r>
          </a:p>
          <a:p>
            <a:pPr lvl="1"/>
            <a:r>
              <a:rPr lang="en-GB" noProof="0"/>
              <a:t>Second level</a:t>
            </a:r>
          </a:p>
          <a:p>
            <a:pPr lvl="2"/>
            <a:r>
              <a:rPr lang="en-GB" noProof="0"/>
              <a:t>Third level</a:t>
            </a:r>
          </a:p>
          <a:p>
            <a:pPr lvl="3"/>
            <a:r>
              <a:rPr lang="en-GB" noProof="0"/>
              <a:t>Fourth level</a:t>
            </a:r>
          </a:p>
          <a:p>
            <a:pPr lvl="4"/>
            <a:r>
              <a:rPr lang="en-GB" noProof="0"/>
              <a:t>Fifth level</a:t>
            </a:r>
          </a:p>
          <a:p>
            <a:pPr lvl="5"/>
            <a:r>
              <a:rPr lang="en-GB" noProof="0"/>
              <a:t>Sixth Level</a:t>
            </a:r>
          </a:p>
        </p:txBody>
      </p:sp>
      <p:sp>
        <p:nvSpPr>
          <p:cNvPr id="21"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noProof="0" smtClean="0"/>
              <a:pPr/>
              <a:t>‹#›</a:t>
            </a:fld>
            <a:endParaRPr lang="en-GB" noProof="0" dirty="0"/>
          </a:p>
        </p:txBody>
      </p:sp>
      <p:sp>
        <p:nvSpPr>
          <p:cNvPr id="47" name="Rectangle 104"/>
          <p:cNvSpPr>
            <a:spLocks noChangeArrowheads="1"/>
          </p:cNvSpPr>
          <p:nvPr userDrawn="1"/>
        </p:nvSpPr>
        <p:spPr bwMode="gray">
          <a:xfrm>
            <a:off x="12263437" y="6019797"/>
            <a:ext cx="3681702" cy="842966"/>
          </a:xfrm>
          <a:prstGeom prst="rect">
            <a:avLst/>
          </a:prstGeom>
          <a:solidFill>
            <a:srgbClr val="E6E6E6"/>
          </a:solidFill>
          <a:ln>
            <a:noFill/>
          </a:ln>
          <a:effectLst/>
        </p:spPr>
        <p:txBody>
          <a:bodyPr wrap="square" lIns="180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NO CONTENT BETWEEN THESE RED LINES</a:t>
            </a:r>
          </a:p>
        </p:txBody>
      </p:sp>
      <p:grpSp>
        <p:nvGrpSpPr>
          <p:cNvPr id="6" name="Group 5"/>
          <p:cNvGrpSpPr/>
          <p:nvPr userDrawn="1"/>
        </p:nvGrpSpPr>
        <p:grpSpPr>
          <a:xfrm>
            <a:off x="12263438" y="0"/>
            <a:ext cx="3681702" cy="3436620"/>
            <a:chOff x="12263438" y="0"/>
            <a:chExt cx="3681702" cy="3436620"/>
          </a:xfrm>
        </p:grpSpPr>
        <p:sp>
          <p:nvSpPr>
            <p:cNvPr id="44"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dirty="0">
                <a:solidFill>
                  <a:schemeClr val="tx1"/>
                </a:solidFill>
              </a:endParaRPr>
            </a:p>
          </p:txBody>
        </p:sp>
        <p:sp>
          <p:nvSpPr>
            <p:cNvPr id="57"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58"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Grey </a:t>
              </a:r>
            </a:p>
            <a:p>
              <a:pPr>
                <a:lnSpc>
                  <a:spcPct val="50000"/>
                </a:lnSpc>
                <a:spcBef>
                  <a:spcPct val="20000"/>
                </a:spcBef>
                <a:spcAft>
                  <a:spcPct val="20000"/>
                </a:spcAft>
              </a:pPr>
              <a:r>
                <a:rPr lang="en-GB" altLang="en-US" sz="1000" dirty="0">
                  <a:solidFill>
                    <a:schemeClr val="tx1"/>
                  </a:solidFill>
                </a:rPr>
                <a:t>RGB = 244, 244, 244</a:t>
              </a:r>
            </a:p>
          </p:txBody>
        </p:sp>
        <p:sp>
          <p:nvSpPr>
            <p:cNvPr id="59"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0"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Text Colour</a:t>
              </a:r>
            </a:p>
            <a:p>
              <a:pPr>
                <a:lnSpc>
                  <a:spcPct val="50000"/>
                </a:lnSpc>
                <a:spcBef>
                  <a:spcPct val="20000"/>
                </a:spcBef>
                <a:spcAft>
                  <a:spcPct val="20000"/>
                </a:spcAft>
              </a:pPr>
              <a:r>
                <a:rPr lang="en-GB" altLang="en-US" sz="1000" dirty="0">
                  <a:solidFill>
                    <a:schemeClr val="tx1"/>
                  </a:solidFill>
                </a:rPr>
                <a:t>RGB = 112, 111, 111</a:t>
              </a:r>
            </a:p>
          </p:txBody>
        </p:sp>
        <p:sp>
          <p:nvSpPr>
            <p:cNvPr id="65"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chemeClr val="tx1"/>
                  </a:solidFill>
                  <a:latin typeface="+mj-lt"/>
                </a:rPr>
                <a:t>COLOUR GUIDELINES</a:t>
              </a:r>
            </a:p>
          </p:txBody>
        </p:sp>
        <p:sp>
          <p:nvSpPr>
            <p:cNvPr id="72"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73"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2</a:t>
              </a:r>
            </a:p>
            <a:p>
              <a:pPr>
                <a:lnSpc>
                  <a:spcPct val="50000"/>
                </a:lnSpc>
                <a:spcBef>
                  <a:spcPct val="20000"/>
                </a:spcBef>
                <a:spcAft>
                  <a:spcPct val="20000"/>
                </a:spcAft>
              </a:pPr>
              <a:r>
                <a:rPr lang="en-GB" altLang="en-US" sz="1000" dirty="0">
                  <a:solidFill>
                    <a:schemeClr val="tx1"/>
                  </a:solidFill>
                </a:rPr>
                <a:t>RGB = 0, 105, 180</a:t>
              </a:r>
            </a:p>
          </p:txBody>
        </p:sp>
        <p:sp>
          <p:nvSpPr>
            <p:cNvPr id="74"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75"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4</a:t>
              </a:r>
            </a:p>
            <a:p>
              <a:pPr>
                <a:lnSpc>
                  <a:spcPct val="50000"/>
                </a:lnSpc>
                <a:spcBef>
                  <a:spcPct val="20000"/>
                </a:spcBef>
                <a:spcAft>
                  <a:spcPct val="20000"/>
                </a:spcAft>
              </a:pPr>
              <a:r>
                <a:rPr lang="en-GB" altLang="en-US" sz="1000" dirty="0">
                  <a:solidFill>
                    <a:schemeClr val="tx1"/>
                  </a:solidFill>
                </a:rPr>
                <a:t>RGB = 0, 149, 219 </a:t>
              </a:r>
            </a:p>
          </p:txBody>
        </p:sp>
        <p:sp>
          <p:nvSpPr>
            <p:cNvPr id="81"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SECONDARY COLOURS (SC)</a:t>
              </a:r>
            </a:p>
          </p:txBody>
        </p:sp>
        <p:sp>
          <p:nvSpPr>
            <p:cNvPr id="51"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52"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Levi 9 Blue </a:t>
              </a:r>
            </a:p>
            <a:p>
              <a:pPr>
                <a:lnSpc>
                  <a:spcPct val="50000"/>
                </a:lnSpc>
                <a:spcBef>
                  <a:spcPct val="20000"/>
                </a:spcBef>
                <a:spcAft>
                  <a:spcPct val="20000"/>
                </a:spcAft>
              </a:pPr>
              <a:r>
                <a:rPr lang="en-GB" altLang="en-US" sz="1000" dirty="0">
                  <a:solidFill>
                    <a:schemeClr val="tx1"/>
                  </a:solidFill>
                </a:rPr>
                <a:t>RGB =20, 52, 160</a:t>
              </a:r>
            </a:p>
          </p:txBody>
        </p:sp>
        <p:sp>
          <p:nvSpPr>
            <p:cNvPr id="53"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84"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White </a:t>
              </a:r>
            </a:p>
            <a:p>
              <a:pPr>
                <a:lnSpc>
                  <a:spcPct val="50000"/>
                </a:lnSpc>
                <a:spcBef>
                  <a:spcPct val="20000"/>
                </a:spcBef>
                <a:spcAft>
                  <a:spcPct val="20000"/>
                </a:spcAft>
              </a:pPr>
              <a:r>
                <a:rPr lang="en-GB" altLang="en-US" sz="1000" dirty="0">
                  <a:solidFill>
                    <a:schemeClr val="tx1"/>
                  </a:solidFill>
                </a:rPr>
                <a:t>RGB = 255, 255, 255</a:t>
              </a:r>
            </a:p>
          </p:txBody>
        </p:sp>
        <p:sp>
          <p:nvSpPr>
            <p:cNvPr id="85"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86"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1 </a:t>
              </a:r>
            </a:p>
            <a:p>
              <a:pPr>
                <a:lnSpc>
                  <a:spcPct val="50000"/>
                </a:lnSpc>
                <a:spcBef>
                  <a:spcPct val="20000"/>
                </a:spcBef>
                <a:spcAft>
                  <a:spcPct val="20000"/>
                </a:spcAft>
              </a:pPr>
              <a:r>
                <a:rPr lang="en-GB" altLang="en-US" sz="1000" dirty="0">
                  <a:solidFill>
                    <a:schemeClr val="tx1"/>
                  </a:solidFill>
                </a:rPr>
                <a:t>RGB = 0, 79, 159</a:t>
              </a:r>
            </a:p>
          </p:txBody>
        </p:sp>
        <p:sp>
          <p:nvSpPr>
            <p:cNvPr id="87"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88"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Blue Tint 3 </a:t>
              </a:r>
            </a:p>
            <a:p>
              <a:pPr>
                <a:lnSpc>
                  <a:spcPct val="50000"/>
                </a:lnSpc>
                <a:spcBef>
                  <a:spcPct val="20000"/>
                </a:spcBef>
                <a:spcAft>
                  <a:spcPct val="20000"/>
                </a:spcAft>
              </a:pPr>
              <a:r>
                <a:rPr lang="en-GB" altLang="en-US" sz="1000" dirty="0">
                  <a:solidFill>
                    <a:schemeClr val="tx1"/>
                  </a:solidFill>
                </a:rPr>
                <a:t>RGB = 0, 128, 201</a:t>
              </a:r>
            </a:p>
          </p:txBody>
        </p:sp>
        <p:sp>
          <p:nvSpPr>
            <p:cNvPr id="89"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PRIMARY COLOURS (PC)</a:t>
              </a:r>
            </a:p>
          </p:txBody>
        </p:sp>
        <p:sp>
          <p:nvSpPr>
            <p:cNvPr id="110" name="Rectangle 109"/>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11" name="Rectangle 110"/>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Pale</a:t>
              </a:r>
            </a:p>
            <a:p>
              <a:pPr>
                <a:lnSpc>
                  <a:spcPct val="50000"/>
                </a:lnSpc>
                <a:spcBef>
                  <a:spcPct val="20000"/>
                </a:spcBef>
                <a:spcAft>
                  <a:spcPct val="20000"/>
                </a:spcAft>
              </a:pPr>
              <a:r>
                <a:rPr lang="en-GB" altLang="en-US" sz="1000" dirty="0">
                  <a:solidFill>
                    <a:schemeClr val="tx1"/>
                  </a:solidFill>
                </a:rPr>
                <a:t>RGB = 255, 210, 3</a:t>
              </a:r>
            </a:p>
          </p:txBody>
        </p:sp>
        <p:sp>
          <p:nvSpPr>
            <p:cNvPr id="112" name="Rectangle 111"/>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13" name="Rectangle 112"/>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Pink</a:t>
              </a:r>
            </a:p>
            <a:p>
              <a:pPr>
                <a:lnSpc>
                  <a:spcPct val="50000"/>
                </a:lnSpc>
                <a:spcBef>
                  <a:spcPct val="20000"/>
                </a:spcBef>
                <a:spcAft>
                  <a:spcPct val="20000"/>
                </a:spcAft>
              </a:pPr>
              <a:r>
                <a:rPr lang="en-GB" altLang="en-US" sz="1000" dirty="0">
                  <a:solidFill>
                    <a:schemeClr val="tx1"/>
                  </a:solidFill>
                </a:rPr>
                <a:t>RGB = 255, 125, 119 </a:t>
              </a:r>
            </a:p>
          </p:txBody>
        </p:sp>
        <p:sp>
          <p:nvSpPr>
            <p:cNvPr id="114" name="Rectangle 113"/>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chemeClr val="tx1"/>
                  </a:solidFill>
                  <a:latin typeface="+mj-lt"/>
                </a:rPr>
                <a:t>TERTIARY COLOURS (TC)</a:t>
              </a:r>
            </a:p>
          </p:txBody>
        </p:sp>
        <p:sp>
          <p:nvSpPr>
            <p:cNvPr id="115"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16"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Yellow</a:t>
              </a:r>
            </a:p>
            <a:p>
              <a:pPr>
                <a:lnSpc>
                  <a:spcPct val="50000"/>
                </a:lnSpc>
                <a:spcBef>
                  <a:spcPct val="20000"/>
                </a:spcBef>
                <a:spcAft>
                  <a:spcPct val="20000"/>
                </a:spcAft>
              </a:pPr>
              <a:r>
                <a:rPr lang="en-GB" altLang="en-US" sz="1000" dirty="0">
                  <a:solidFill>
                    <a:schemeClr val="tx1"/>
                  </a:solidFill>
                </a:rPr>
                <a:t>RGB = 246, 255, 0</a:t>
              </a:r>
            </a:p>
          </p:txBody>
        </p:sp>
        <p:sp>
          <p:nvSpPr>
            <p:cNvPr id="117"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18"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Orange</a:t>
              </a:r>
            </a:p>
            <a:p>
              <a:pPr>
                <a:lnSpc>
                  <a:spcPct val="50000"/>
                </a:lnSpc>
                <a:spcBef>
                  <a:spcPct val="20000"/>
                </a:spcBef>
                <a:spcAft>
                  <a:spcPct val="20000"/>
                </a:spcAft>
              </a:pPr>
              <a:r>
                <a:rPr lang="en-GB" altLang="en-US" sz="1000" dirty="0">
                  <a:solidFill>
                    <a:schemeClr val="tx1"/>
                  </a:solidFill>
                </a:rPr>
                <a:t>RGB = 255, 102, 8</a:t>
              </a:r>
            </a:p>
          </p:txBody>
        </p:sp>
        <p:sp>
          <p:nvSpPr>
            <p:cNvPr id="119" name="Rectangle 118"/>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20" name="Rectangle 119"/>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Teal</a:t>
              </a:r>
            </a:p>
            <a:p>
              <a:pPr>
                <a:lnSpc>
                  <a:spcPct val="50000"/>
                </a:lnSpc>
                <a:spcBef>
                  <a:spcPct val="20000"/>
                </a:spcBef>
                <a:spcAft>
                  <a:spcPct val="20000"/>
                </a:spcAft>
              </a:pPr>
              <a:r>
                <a:rPr lang="en-GB" altLang="en-US" sz="1000" dirty="0">
                  <a:solidFill>
                    <a:schemeClr val="tx1"/>
                  </a:solidFill>
                </a:rPr>
                <a:t>RGB = 0, 152, 146</a:t>
              </a:r>
            </a:p>
          </p:txBody>
        </p:sp>
        <p:sp>
          <p:nvSpPr>
            <p:cNvPr id="121"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22"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dirty="0">
                  <a:solidFill>
                    <a:schemeClr val="tx1"/>
                  </a:solidFill>
                </a:rPr>
                <a:t>Green</a:t>
              </a:r>
            </a:p>
            <a:p>
              <a:pPr>
                <a:lnSpc>
                  <a:spcPct val="50000"/>
                </a:lnSpc>
                <a:spcBef>
                  <a:spcPct val="20000"/>
                </a:spcBef>
                <a:spcAft>
                  <a:spcPct val="20000"/>
                </a:spcAft>
              </a:pPr>
              <a:r>
                <a:rPr lang="en-GB" altLang="en-US" sz="1000" dirty="0">
                  <a:solidFill>
                    <a:schemeClr val="tx1"/>
                  </a:solidFill>
                </a:rPr>
                <a:t>RGB = 0, 161, 58 </a:t>
              </a:r>
            </a:p>
          </p:txBody>
        </p:sp>
      </p:grpSp>
      <p:grpSp>
        <p:nvGrpSpPr>
          <p:cNvPr id="4" name="Group 3"/>
          <p:cNvGrpSpPr/>
          <p:nvPr userDrawn="1"/>
        </p:nvGrpSpPr>
        <p:grpSpPr>
          <a:xfrm>
            <a:off x="11231550" y="6250328"/>
            <a:ext cx="301637" cy="363217"/>
            <a:chOff x="10789528" y="6237520"/>
            <a:chExt cx="312274" cy="376026"/>
          </a:xfrm>
        </p:grpSpPr>
        <p:sp>
          <p:nvSpPr>
            <p:cNvPr id="10" name="Freeform 5"/>
            <p:cNvSpPr>
              <a:spLocks/>
            </p:cNvSpPr>
            <p:nvPr userDrawn="1"/>
          </p:nvSpPr>
          <p:spPr bwMode="auto">
            <a:xfrm>
              <a:off x="10789528" y="6237520"/>
              <a:ext cx="312274" cy="376026"/>
            </a:xfrm>
            <a:custGeom>
              <a:avLst/>
              <a:gdLst>
                <a:gd name="T0" fmla="*/ 358 w 424"/>
                <a:gd name="T1" fmla="*/ 55 h 509"/>
                <a:gd name="T2" fmla="*/ 209 w 424"/>
                <a:gd name="T3" fmla="*/ 0 h 509"/>
                <a:gd name="T4" fmla="*/ 62 w 424"/>
                <a:gd name="T5" fmla="*/ 61 h 509"/>
                <a:gd name="T6" fmla="*/ 0 w 424"/>
                <a:gd name="T7" fmla="*/ 206 h 509"/>
                <a:gd name="T8" fmla="*/ 141 w 424"/>
                <a:gd name="T9" fmla="*/ 398 h 509"/>
                <a:gd name="T10" fmla="*/ 184 w 424"/>
                <a:gd name="T11" fmla="*/ 330 h 509"/>
                <a:gd name="T12" fmla="*/ 80 w 424"/>
                <a:gd name="T13" fmla="*/ 205 h 509"/>
                <a:gd name="T14" fmla="*/ 211 w 424"/>
                <a:gd name="T15" fmla="*/ 76 h 509"/>
                <a:gd name="T16" fmla="*/ 345 w 424"/>
                <a:gd name="T17" fmla="*/ 202 h 509"/>
                <a:gd name="T18" fmla="*/ 311 w 424"/>
                <a:gd name="T19" fmla="*/ 299 h 509"/>
                <a:gd name="T20" fmla="*/ 310 w 424"/>
                <a:gd name="T21" fmla="*/ 299 h 509"/>
                <a:gd name="T22" fmla="*/ 310 w 424"/>
                <a:gd name="T23" fmla="*/ 300 h 509"/>
                <a:gd name="T24" fmla="*/ 169 w 424"/>
                <a:gd name="T25" fmla="*/ 509 h 509"/>
                <a:gd name="T26" fmla="*/ 242 w 424"/>
                <a:gd name="T27" fmla="*/ 509 h 509"/>
                <a:gd name="T28" fmla="*/ 275 w 424"/>
                <a:gd name="T29" fmla="*/ 491 h 509"/>
                <a:gd name="T30" fmla="*/ 352 w 424"/>
                <a:gd name="T31" fmla="*/ 366 h 509"/>
                <a:gd name="T32" fmla="*/ 367 w 424"/>
                <a:gd name="T33" fmla="*/ 343 h 509"/>
                <a:gd name="T34" fmla="*/ 424 w 424"/>
                <a:gd name="T35" fmla="*/ 200 h 509"/>
                <a:gd name="T36" fmla="*/ 358 w 424"/>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4" h="509">
                  <a:moveTo>
                    <a:pt x="358" y="55"/>
                  </a:moveTo>
                  <a:cubicBezTo>
                    <a:pt x="319" y="20"/>
                    <a:pt x="264" y="0"/>
                    <a:pt x="209" y="0"/>
                  </a:cubicBezTo>
                  <a:cubicBezTo>
                    <a:pt x="154" y="0"/>
                    <a:pt x="101" y="22"/>
                    <a:pt x="62" y="61"/>
                  </a:cubicBezTo>
                  <a:cubicBezTo>
                    <a:pt x="22" y="100"/>
                    <a:pt x="0" y="152"/>
                    <a:pt x="0" y="206"/>
                  </a:cubicBezTo>
                  <a:cubicBezTo>
                    <a:pt x="0" y="296"/>
                    <a:pt x="56" y="372"/>
                    <a:pt x="141" y="398"/>
                  </a:cubicBezTo>
                  <a:cubicBezTo>
                    <a:pt x="184" y="330"/>
                    <a:pt x="184" y="330"/>
                    <a:pt x="184" y="330"/>
                  </a:cubicBezTo>
                  <a:cubicBezTo>
                    <a:pt x="124" y="319"/>
                    <a:pt x="80" y="268"/>
                    <a:pt x="80" y="205"/>
                  </a:cubicBezTo>
                  <a:cubicBezTo>
                    <a:pt x="80" y="134"/>
                    <a:pt x="138" y="76"/>
                    <a:pt x="211" y="76"/>
                  </a:cubicBezTo>
                  <a:cubicBezTo>
                    <a:pt x="277" y="76"/>
                    <a:pt x="345" y="123"/>
                    <a:pt x="345" y="202"/>
                  </a:cubicBezTo>
                  <a:cubicBezTo>
                    <a:pt x="345" y="239"/>
                    <a:pt x="327" y="271"/>
                    <a:pt x="311" y="299"/>
                  </a:cubicBezTo>
                  <a:cubicBezTo>
                    <a:pt x="310" y="299"/>
                    <a:pt x="310" y="299"/>
                    <a:pt x="310" y="299"/>
                  </a:cubicBezTo>
                  <a:cubicBezTo>
                    <a:pt x="310" y="300"/>
                    <a:pt x="310" y="300"/>
                    <a:pt x="310" y="300"/>
                  </a:cubicBezTo>
                  <a:cubicBezTo>
                    <a:pt x="169" y="509"/>
                    <a:pt x="169" y="509"/>
                    <a:pt x="169" y="509"/>
                  </a:cubicBezTo>
                  <a:cubicBezTo>
                    <a:pt x="242" y="509"/>
                    <a:pt x="242" y="509"/>
                    <a:pt x="242" y="509"/>
                  </a:cubicBezTo>
                  <a:cubicBezTo>
                    <a:pt x="255" y="509"/>
                    <a:pt x="268" y="502"/>
                    <a:pt x="275" y="491"/>
                  </a:cubicBezTo>
                  <a:cubicBezTo>
                    <a:pt x="352" y="366"/>
                    <a:pt x="352" y="366"/>
                    <a:pt x="352" y="366"/>
                  </a:cubicBezTo>
                  <a:cubicBezTo>
                    <a:pt x="357" y="358"/>
                    <a:pt x="362" y="350"/>
                    <a:pt x="367" y="343"/>
                  </a:cubicBezTo>
                  <a:cubicBezTo>
                    <a:pt x="395" y="297"/>
                    <a:pt x="424" y="249"/>
                    <a:pt x="424" y="200"/>
                  </a:cubicBezTo>
                  <a:cubicBezTo>
                    <a:pt x="424" y="127"/>
                    <a:pt x="388" y="81"/>
                    <a:pt x="358" y="55"/>
                  </a:cubicBezTo>
                </a:path>
              </a:pathLst>
            </a:cu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11" name="Oval 6"/>
            <p:cNvSpPr>
              <a:spLocks noChangeArrowheads="1"/>
            </p:cNvSpPr>
            <p:nvPr userDrawn="1"/>
          </p:nvSpPr>
          <p:spPr bwMode="auto">
            <a:xfrm>
              <a:off x="10905145" y="6343773"/>
              <a:ext cx="81760" cy="82121"/>
            </a:xfrm>
            <a:prstGeom prst="ellipse">
              <a:avLst/>
            </a:pr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35" name="Footer Placeholder 34"/>
          <p:cNvSpPr>
            <a:spLocks noGrp="1"/>
          </p:cNvSpPr>
          <p:nvPr userDrawn="1">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dirty="0"/>
              <a:t>Title of this </a:t>
            </a:r>
            <a:r>
              <a:rPr lang="en-GB" noProof="0" dirty="0"/>
              <a:t>presentation</a:t>
            </a:r>
            <a:r>
              <a:rPr lang="en-US" dirty="0"/>
              <a:t> (Footer Text)</a:t>
            </a:r>
            <a:endParaRPr lang="nl-NL" dirty="0"/>
          </a:p>
        </p:txBody>
      </p:sp>
      <p:sp>
        <p:nvSpPr>
          <p:cNvPr id="55" name="Rectangle 104"/>
          <p:cNvSpPr>
            <a:spLocks noChangeArrowheads="1"/>
          </p:cNvSpPr>
          <p:nvPr userDrawn="1"/>
        </p:nvSpPr>
        <p:spPr bwMode="gray">
          <a:xfrm flipH="1">
            <a:off x="-3101342" y="503263"/>
            <a:ext cx="3018787" cy="756707"/>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TITLE HERE NOT MORE THAN 2 LINES OF TEXT</a:t>
            </a:r>
          </a:p>
        </p:txBody>
      </p:sp>
      <p:grpSp>
        <p:nvGrpSpPr>
          <p:cNvPr id="8" name="Group 7"/>
          <p:cNvGrpSpPr/>
          <p:nvPr userDrawn="1"/>
        </p:nvGrpSpPr>
        <p:grpSpPr>
          <a:xfrm>
            <a:off x="-3101340" y="515833"/>
            <a:ext cx="3018790" cy="744137"/>
            <a:chOff x="-460208" y="515833"/>
            <a:chExt cx="377657" cy="744137"/>
          </a:xfrm>
        </p:grpSpPr>
        <p:cxnSp>
          <p:nvCxnSpPr>
            <p:cNvPr id="61" name="Straight Connector 60"/>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62" name="Straight Connector 61"/>
            <p:cNvCxnSpPr/>
            <p:nvPr userDrawn="1"/>
          </p:nvCxnSpPr>
          <p:spPr bwMode="gray">
            <a:xfrm flipH="1">
              <a:off x="-460208" y="515833"/>
              <a:ext cx="377657" cy="0"/>
            </a:xfrm>
            <a:prstGeom prst="line">
              <a:avLst/>
            </a:prstGeom>
            <a:noFill/>
            <a:ln w="6350" cap="flat" cmpd="sng" algn="ctr">
              <a:solidFill>
                <a:srgbClr val="FF0000"/>
              </a:solidFill>
              <a:prstDash val="dash"/>
              <a:miter lim="800000"/>
            </a:ln>
            <a:effectLst/>
          </p:spPr>
        </p:cxnSp>
      </p:grpSp>
      <p:sp>
        <p:nvSpPr>
          <p:cNvPr id="66" name="Rectangle 65"/>
          <p:cNvSpPr/>
          <p:nvPr userDrawn="1"/>
        </p:nvSpPr>
        <p:spPr bwMode="gray">
          <a:xfrm>
            <a:off x="-3101340" y="1544635"/>
            <a:ext cx="3018790" cy="437965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08000" rIns="180000" bIns="108000" rtlCol="0" anchor="t" anchorCtr="0">
            <a:noAutofit/>
          </a:bodyPr>
          <a:lstStyle/>
          <a:p>
            <a:pPr algn="l"/>
            <a:r>
              <a:rPr lang="en-GB" sz="1200" b="1" noProof="0" dirty="0">
                <a:solidFill>
                  <a:schemeClr val="tx1"/>
                </a:solidFill>
                <a:latin typeface="+mj-lt"/>
              </a:rPr>
              <a:t>TEXT LEVELS AND BULLETS</a:t>
            </a:r>
          </a:p>
          <a:p>
            <a:pPr algn="l"/>
            <a:r>
              <a:rPr lang="en-GB" sz="1000" b="0" noProof="0" dirty="0">
                <a:solidFill>
                  <a:schemeClr val="tx1"/>
                </a:solidFill>
              </a:rPr>
              <a:t>Only use the </a:t>
            </a:r>
            <a:r>
              <a:rPr lang="en-GB" sz="1000" b="0" u="sng" noProof="0" dirty="0">
                <a:solidFill>
                  <a:schemeClr val="tx1"/>
                </a:solidFill>
              </a:rPr>
              <a:t>List Level buttons</a:t>
            </a:r>
            <a:r>
              <a:rPr lang="en-GB" sz="1000" b="0" noProof="0" dirty="0">
                <a:solidFill>
                  <a:schemeClr val="tx1"/>
                </a:solidFill>
              </a:rPr>
              <a:t> to apply the</a:t>
            </a:r>
            <a:r>
              <a:rPr lang="en-GB" sz="1000" b="0" baseline="0" noProof="0" dirty="0">
                <a:solidFill>
                  <a:schemeClr val="tx1"/>
                </a:solidFill>
              </a:rPr>
              <a:t> </a:t>
            </a:r>
            <a:r>
              <a:rPr lang="en-GB" sz="1000" b="0" i="0" u="none" baseline="0" noProof="0" dirty="0">
                <a:solidFill>
                  <a:schemeClr val="tx1"/>
                </a:solidFill>
              </a:rPr>
              <a:t>correct text levels and Levi Nine coloured bullets. </a:t>
            </a:r>
          </a:p>
          <a:p>
            <a:pPr algn="l"/>
            <a:r>
              <a:rPr lang="en-GB" sz="1000" b="0" i="0" u="none" baseline="0" noProof="0" dirty="0">
                <a:solidFill>
                  <a:schemeClr val="tx1"/>
                </a:solidFill>
              </a:rPr>
              <a:t>Select your text and click on </a:t>
            </a:r>
            <a:r>
              <a:rPr lang="en-GB" sz="1000" b="1" i="0" u="none" baseline="0" noProof="0" dirty="0">
                <a:solidFill>
                  <a:schemeClr val="tx1"/>
                </a:solidFill>
              </a:rPr>
              <a:t>“Increase- or Decrease List Level”</a:t>
            </a:r>
          </a:p>
          <a:p>
            <a:pPr algn="l"/>
            <a:endParaRPr lang="en-GB" sz="1000" b="0" i="0" u="none" baseline="0" noProof="0" dirty="0">
              <a:solidFill>
                <a:schemeClr val="tx1"/>
              </a:solidFill>
            </a:endParaRPr>
          </a:p>
          <a:p>
            <a:pPr algn="l"/>
            <a:endParaRPr lang="en-GB" sz="1000" b="0" i="0" u="none" baseline="0" noProof="0" dirty="0">
              <a:solidFill>
                <a:schemeClr val="tx1"/>
              </a:solidFill>
            </a:endParaRPr>
          </a:p>
          <a:p>
            <a:pPr algn="l"/>
            <a:endParaRPr lang="en-GB" sz="1000" b="0" i="0" u="none" baseline="0" noProof="0" dirty="0">
              <a:solidFill>
                <a:schemeClr val="tx1"/>
              </a:solidFill>
            </a:endParaRPr>
          </a:p>
          <a:p>
            <a:pPr algn="l"/>
            <a:endParaRPr lang="en-GB" sz="1000" b="0" i="0" u="none" baseline="0" noProof="0" dirty="0">
              <a:solidFill>
                <a:schemeClr val="tx1"/>
              </a:solidFill>
            </a:endParaRPr>
          </a:p>
          <a:p>
            <a:pPr algn="l"/>
            <a:endParaRPr lang="en-GB" sz="1000" b="0" i="0" u="none" baseline="0" noProof="0" dirty="0">
              <a:solidFill>
                <a:schemeClr val="tx1"/>
              </a:solidFill>
            </a:endParaRPr>
          </a:p>
          <a:p>
            <a:pPr algn="l"/>
            <a:endParaRPr lang="en-GB" sz="1000" b="0" i="0" u="none" baseline="0" noProof="0" dirty="0">
              <a:solidFill>
                <a:schemeClr val="tx1"/>
              </a:solidFill>
            </a:endParaRPr>
          </a:p>
          <a:p>
            <a:pPr algn="l"/>
            <a:endParaRPr lang="en-GB" sz="1000" b="0" i="0" u="none" baseline="0" noProof="0" dirty="0">
              <a:solidFill>
                <a:schemeClr val="tx1"/>
              </a:solidFill>
            </a:endParaRPr>
          </a:p>
          <a:p>
            <a:pPr algn="l"/>
            <a:endParaRPr lang="en-GB" sz="900" b="0" i="0" u="none" baseline="0" noProof="0" dirty="0">
              <a:solidFill>
                <a:schemeClr val="tx1"/>
              </a:solidFill>
            </a:endParaRPr>
          </a:p>
          <a:p>
            <a:pPr algn="l"/>
            <a:r>
              <a:rPr lang="en-GB" sz="1200" b="1" kern="1200" noProof="0" dirty="0">
                <a:solidFill>
                  <a:schemeClr val="tx1"/>
                </a:solidFill>
                <a:latin typeface="+mj-lt"/>
                <a:ea typeface="+mn-ea"/>
                <a:cs typeface="+mn-cs"/>
              </a:rPr>
              <a:t>LIST LEVELS</a:t>
            </a:r>
          </a:p>
          <a:p>
            <a:pPr algn="l"/>
            <a:r>
              <a:rPr lang="en-GB" sz="2800" b="0" kern="1200" baseline="0" noProof="0" dirty="0">
                <a:solidFill>
                  <a:schemeClr val="tx2"/>
                </a:solidFill>
                <a:latin typeface="+mj-lt"/>
                <a:ea typeface="+mn-ea"/>
                <a:cs typeface="ING Me" pitchFamily="2" charset="0"/>
              </a:rPr>
              <a:t>Text Level 1</a:t>
            </a:r>
          </a:p>
          <a:p>
            <a:pPr algn="l"/>
            <a:r>
              <a:rPr lang="en-GB" sz="2000" b="0" kern="1200" baseline="0" noProof="0" dirty="0">
                <a:solidFill>
                  <a:schemeClr val="tx1"/>
                </a:solidFill>
                <a:latin typeface="+mn-lt"/>
                <a:ea typeface="+mn-ea"/>
                <a:cs typeface="ING Me" pitchFamily="2" charset="0"/>
              </a:rPr>
              <a:t>Text Level 2</a:t>
            </a:r>
          </a:p>
          <a:p>
            <a:pPr marL="180975" lvl="2"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pPr>
            <a:r>
              <a:rPr lang="en-GB" sz="2000" kern="1200" baseline="0" noProof="0" dirty="0">
                <a:solidFill>
                  <a:schemeClr val="tx1"/>
                </a:solidFill>
                <a:latin typeface="+mn-lt"/>
                <a:ea typeface="+mn-ea"/>
                <a:cs typeface="ING Me" pitchFamily="2" charset="0"/>
              </a:rPr>
              <a:t>Text Level 3</a:t>
            </a:r>
          </a:p>
          <a:p>
            <a:pPr marL="361950" lvl="3"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pPr>
            <a:r>
              <a:rPr lang="en-GB" sz="2000" kern="1200" baseline="0" noProof="0" dirty="0">
                <a:solidFill>
                  <a:schemeClr val="tx1"/>
                </a:solidFill>
                <a:latin typeface="+mn-lt"/>
                <a:ea typeface="+mn-ea"/>
                <a:cs typeface="ING Me" pitchFamily="2" charset="0"/>
              </a:rPr>
              <a:t>Text Level 4</a:t>
            </a:r>
          </a:p>
          <a:p>
            <a:pPr marL="542925" lvl="4"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pPr>
            <a:r>
              <a:rPr lang="en-GB" sz="2000" kern="1200" baseline="0" noProof="0" dirty="0">
                <a:solidFill>
                  <a:schemeClr val="tx1"/>
                </a:solidFill>
                <a:latin typeface="+mn-lt"/>
                <a:ea typeface="+mn-ea"/>
                <a:cs typeface="ING Me" pitchFamily="2" charset="0"/>
              </a:rPr>
              <a:t>Text Level 5</a:t>
            </a:r>
          </a:p>
          <a:p>
            <a:pPr marL="714375" lvl="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pPr>
            <a:r>
              <a:rPr lang="en-GB" sz="2000" kern="1200" noProof="0" dirty="0">
                <a:solidFill>
                  <a:schemeClr val="tx1"/>
                </a:solidFill>
                <a:latin typeface="+mn-lt"/>
                <a:ea typeface="+mn-ea"/>
                <a:cs typeface="+mn-cs"/>
              </a:rPr>
              <a:t>Text Level 6</a:t>
            </a:r>
          </a:p>
        </p:txBody>
      </p:sp>
      <p:grpSp>
        <p:nvGrpSpPr>
          <p:cNvPr id="67" name="Group 66"/>
          <p:cNvGrpSpPr/>
          <p:nvPr userDrawn="1"/>
        </p:nvGrpSpPr>
        <p:grpSpPr bwMode="gray">
          <a:xfrm>
            <a:off x="-2924343" y="2561529"/>
            <a:ext cx="1594078" cy="949180"/>
            <a:chOff x="-1573454" y="1531453"/>
            <a:chExt cx="1335187" cy="795026"/>
          </a:xfrm>
        </p:grpSpPr>
        <p:pic>
          <p:nvPicPr>
            <p:cNvPr id="68" name="Picture 67"/>
            <p:cNvPicPr>
              <a:picLocks noChangeAspect="1"/>
            </p:cNvPicPr>
            <p:nvPr/>
          </p:nvPicPr>
          <p:blipFill>
            <a:blip r:embed="rId46" cstate="screen">
              <a:extLst>
                <a:ext uri="{28A0092B-C50C-407E-A947-70E740481C1C}">
                  <a14:useLocalDpi xmlns:a14="http://schemas.microsoft.com/office/drawing/2010/main"/>
                </a:ext>
              </a:extLst>
            </a:blip>
            <a:srcRect/>
            <a:stretch>
              <a:fillRect/>
            </a:stretch>
          </p:blipFill>
          <p:spPr bwMode="gray">
            <a:xfrm>
              <a:off x="-1573454" y="1531453"/>
              <a:ext cx="1335187" cy="795026"/>
            </a:xfrm>
            <a:custGeom>
              <a:avLst/>
              <a:gdLst>
                <a:gd name="connsiteX0" fmla="*/ 0 w 2840306"/>
                <a:gd name="connsiteY0" fmla="*/ 0 h 1691236"/>
                <a:gd name="connsiteX1" fmla="*/ 2840306 w 2840306"/>
                <a:gd name="connsiteY1" fmla="*/ 0 h 1691236"/>
                <a:gd name="connsiteX2" fmla="*/ 2840306 w 2840306"/>
                <a:gd name="connsiteY2" fmla="*/ 1691236 h 1691236"/>
                <a:gd name="connsiteX3" fmla="*/ 0 w 2840306"/>
                <a:gd name="connsiteY3" fmla="*/ 1691236 h 1691236"/>
              </a:gdLst>
              <a:ahLst/>
              <a:cxnLst>
                <a:cxn ang="0">
                  <a:pos x="connsiteX0" y="connsiteY0"/>
                </a:cxn>
                <a:cxn ang="0">
                  <a:pos x="connsiteX1" y="connsiteY1"/>
                </a:cxn>
                <a:cxn ang="0">
                  <a:pos x="connsiteX2" y="connsiteY2"/>
                </a:cxn>
                <a:cxn ang="0">
                  <a:pos x="connsiteX3" y="connsiteY3"/>
                </a:cxn>
              </a:cxnLst>
              <a:rect l="l" t="t" r="r" b="b"/>
              <a:pathLst>
                <a:path w="2840306" h="1691236">
                  <a:moveTo>
                    <a:pt x="0" y="0"/>
                  </a:moveTo>
                  <a:lnTo>
                    <a:pt x="2840306" y="0"/>
                  </a:lnTo>
                  <a:lnTo>
                    <a:pt x="2840306" y="1691236"/>
                  </a:lnTo>
                  <a:lnTo>
                    <a:pt x="0" y="1691236"/>
                  </a:lnTo>
                  <a:close/>
                </a:path>
              </a:pathLst>
            </a:custGeom>
          </p:spPr>
        </p:pic>
        <p:sp>
          <p:nvSpPr>
            <p:cNvPr id="69" name="Multiply 30"/>
            <p:cNvSpPr/>
            <p:nvPr/>
          </p:nvSpPr>
          <p:spPr bwMode="gray">
            <a:xfrm>
              <a:off x="-1571627" y="1551174"/>
              <a:ext cx="245272" cy="245272"/>
            </a:xfrm>
            <a:prstGeom prst="mathMultiply">
              <a:avLst>
                <a:gd name="adj1" fmla="val 831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GB" dirty="0" err="1"/>
            </a:p>
          </p:txBody>
        </p:sp>
      </p:grpSp>
      <p:grpSp>
        <p:nvGrpSpPr>
          <p:cNvPr id="82" name="Group 81"/>
          <p:cNvGrpSpPr/>
          <p:nvPr userDrawn="1"/>
        </p:nvGrpSpPr>
        <p:grpSpPr>
          <a:xfrm>
            <a:off x="12266222" y="6019797"/>
            <a:ext cx="3678917" cy="834408"/>
            <a:chOff x="-460208" y="425562"/>
            <a:chExt cx="377657" cy="834408"/>
          </a:xfrm>
        </p:grpSpPr>
        <p:cxnSp>
          <p:nvCxnSpPr>
            <p:cNvPr id="83" name="Straight Connector 82"/>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90" name="Straight Connector 89"/>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cxnSp>
        <p:nvCxnSpPr>
          <p:cNvPr id="92" name="Straight Connector 91"/>
          <p:cNvCxnSpPr/>
          <p:nvPr userDrawn="1"/>
        </p:nvCxnSpPr>
        <p:spPr bwMode="gray">
          <a:xfrm flipH="1">
            <a:off x="-3101345" y="1544638"/>
            <a:ext cx="3018791" cy="0"/>
          </a:xfrm>
          <a:prstGeom prst="line">
            <a:avLst/>
          </a:prstGeom>
          <a:noFill/>
          <a:ln w="6350" cap="flat" cmpd="sng" algn="ctr">
            <a:solidFill>
              <a:srgbClr val="FF0000"/>
            </a:solidFill>
            <a:prstDash val="dash"/>
            <a:miter lim="800000"/>
          </a:ln>
          <a:effectLst/>
        </p:spPr>
      </p:cxnSp>
      <p:sp>
        <p:nvSpPr>
          <p:cNvPr id="91" name="Rectangle 104"/>
          <p:cNvSpPr>
            <a:spLocks noChangeArrowheads="1"/>
          </p:cNvSpPr>
          <p:nvPr userDrawn="1"/>
        </p:nvSpPr>
        <p:spPr bwMode="gray">
          <a:xfrm flipH="1">
            <a:off x="-3101341" y="6019801"/>
            <a:ext cx="3018787" cy="8432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chemeClr val="tx1"/>
                </a:solidFill>
                <a:effectLst/>
                <a:uLnTx/>
                <a:uFillTx/>
                <a:latin typeface="+mj-lt"/>
              </a:rPr>
              <a:t>INSERT FOOTER </a:t>
            </a:r>
            <a:br>
              <a:rPr kumimoji="0" lang="en-GB" altLang="en-US" sz="1200" b="1" i="0" u="none" strike="noStrike" kern="0" cap="none" spc="0" normalizeH="0" baseline="0" noProof="0" dirty="0">
                <a:ln>
                  <a:noFill/>
                </a:ln>
                <a:solidFill>
                  <a:schemeClr val="tx1"/>
                </a:solidFill>
                <a:effectLst/>
                <a:uLnTx/>
                <a:uFillTx/>
                <a:latin typeface="+mj-lt"/>
              </a:rPr>
            </a:br>
            <a:r>
              <a:rPr kumimoji="0" lang="en-GB" altLang="en-US" sz="1050" b="0" i="0" u="none" strike="noStrike" kern="0" cap="none" spc="0" normalizeH="0" baseline="0" noProof="0" dirty="0">
                <a:ln>
                  <a:noFill/>
                </a:ln>
                <a:solidFill>
                  <a:schemeClr val="tx1"/>
                </a:solidFill>
                <a:effectLst/>
                <a:uLnTx/>
                <a:uFillTx/>
                <a:latin typeface="+mn-lt"/>
              </a:rPr>
              <a:t>- Go to tab </a:t>
            </a:r>
            <a:r>
              <a:rPr kumimoji="0" lang="en-GB" altLang="en-US" sz="1050" b="1" i="0" u="none" strike="noStrike" kern="0" cap="none" spc="0" normalizeH="0" baseline="0" noProof="0" dirty="0">
                <a:ln>
                  <a:noFill/>
                </a:ln>
                <a:solidFill>
                  <a:schemeClr val="tx1"/>
                </a:solidFill>
                <a:effectLst/>
                <a:uLnTx/>
                <a:uFillTx/>
                <a:latin typeface="+mn-lt"/>
              </a:rPr>
              <a:t>“insert”</a:t>
            </a:r>
            <a:r>
              <a:rPr kumimoji="0" lang="en-GB" altLang="en-US" sz="1050" b="0" i="0" u="none" strike="noStrike" kern="0" cap="none" spc="0" normalizeH="0" baseline="0" noProof="0" dirty="0">
                <a:ln>
                  <a:noFill/>
                </a:ln>
                <a:solidFill>
                  <a:schemeClr val="tx1"/>
                </a:solidFill>
                <a:effectLst/>
                <a:uLnTx/>
                <a:uFillTx/>
                <a:latin typeface="+mn-lt"/>
              </a:rPr>
              <a:t> </a:t>
            </a:r>
            <a:br>
              <a:rPr kumimoji="0" lang="en-GB" altLang="en-US" sz="1050" b="0" i="0" u="none" strike="noStrike" kern="0" cap="none" spc="0" normalizeH="0" baseline="0" noProof="0" dirty="0">
                <a:ln>
                  <a:noFill/>
                </a:ln>
                <a:solidFill>
                  <a:schemeClr val="tx1"/>
                </a:solidFill>
                <a:effectLst/>
                <a:uLnTx/>
                <a:uFillTx/>
                <a:latin typeface="+mn-lt"/>
              </a:rPr>
            </a:br>
            <a:r>
              <a:rPr kumimoji="0" lang="en-GB" altLang="en-US" sz="1050" b="0" i="0" u="none" strike="noStrike" kern="0" cap="none" spc="0" normalizeH="0" baseline="0" noProof="0" dirty="0">
                <a:ln>
                  <a:noFill/>
                </a:ln>
                <a:solidFill>
                  <a:schemeClr val="tx1"/>
                </a:solidFill>
                <a:effectLst/>
                <a:uLnTx/>
                <a:uFillTx/>
                <a:latin typeface="+mn-lt"/>
              </a:rPr>
              <a:t>- Select </a:t>
            </a:r>
            <a:r>
              <a:rPr kumimoji="0" lang="en-GB" altLang="en-US" sz="1050" b="1" i="0" u="none" strike="noStrike" kern="0" cap="none" spc="0" normalizeH="0" baseline="0" noProof="0" dirty="0">
                <a:ln>
                  <a:noFill/>
                </a:ln>
                <a:solidFill>
                  <a:schemeClr val="tx1"/>
                </a:solidFill>
                <a:effectLst/>
                <a:uLnTx/>
                <a:uFillTx/>
                <a:latin typeface="+mn-lt"/>
              </a:rPr>
              <a:t>“header &amp; footer”</a:t>
            </a:r>
            <a:br>
              <a:rPr kumimoji="0" lang="en-GB" altLang="en-US" sz="1050" b="0" i="0" u="none" strike="noStrike" kern="0" cap="none" spc="0" normalizeH="0" baseline="0" noProof="0" dirty="0">
                <a:ln>
                  <a:noFill/>
                </a:ln>
                <a:solidFill>
                  <a:schemeClr val="tx1"/>
                </a:solidFill>
                <a:effectLst/>
                <a:uLnTx/>
                <a:uFillTx/>
                <a:latin typeface="+mn-lt"/>
              </a:rPr>
            </a:br>
            <a:r>
              <a:rPr kumimoji="0" lang="en-GB" altLang="en-US" sz="1050" b="0" i="0" u="none" strike="noStrike" kern="0" cap="none" spc="0" normalizeH="0" baseline="0" noProof="0" dirty="0">
                <a:ln>
                  <a:noFill/>
                </a:ln>
                <a:solidFill>
                  <a:schemeClr val="tx1"/>
                </a:solidFill>
                <a:effectLst/>
                <a:uLnTx/>
                <a:uFillTx/>
                <a:latin typeface="+mn-lt"/>
              </a:rPr>
              <a:t>- Insert your text and click </a:t>
            </a:r>
            <a:r>
              <a:rPr kumimoji="0" lang="en-GB" altLang="en-US" sz="1050" b="1" i="0" u="none" strike="noStrike" kern="0" cap="none" spc="0" normalizeH="0" baseline="0" noProof="0" dirty="0">
                <a:ln>
                  <a:noFill/>
                </a:ln>
                <a:solidFill>
                  <a:schemeClr val="tx1"/>
                </a:solidFill>
                <a:effectLst/>
                <a:uLnTx/>
                <a:uFillTx/>
                <a:latin typeface="+mn-lt"/>
              </a:rPr>
              <a:t>‘Apply to all’</a:t>
            </a:r>
            <a:endParaRPr kumimoji="0" lang="en-GB" altLang="en-US" sz="1200" b="1" i="0" u="none" strike="noStrike" kern="0" cap="none" spc="0" normalizeH="0" baseline="0" noProof="0" dirty="0">
              <a:ln>
                <a:noFill/>
              </a:ln>
              <a:solidFill>
                <a:schemeClr val="tx1"/>
              </a:solidFill>
              <a:effectLst/>
              <a:uLnTx/>
              <a:uFillTx/>
              <a:latin typeface="+mn-lt"/>
            </a:endParaRPr>
          </a:p>
        </p:txBody>
      </p:sp>
      <p:grpSp>
        <p:nvGrpSpPr>
          <p:cNvPr id="93" name="Group 92"/>
          <p:cNvGrpSpPr/>
          <p:nvPr userDrawn="1"/>
        </p:nvGrpSpPr>
        <p:grpSpPr>
          <a:xfrm>
            <a:off x="-3101342" y="6019797"/>
            <a:ext cx="3018791" cy="834408"/>
            <a:chOff x="-460208" y="425562"/>
            <a:chExt cx="377657" cy="834408"/>
          </a:xfrm>
        </p:grpSpPr>
        <p:cxnSp>
          <p:nvCxnSpPr>
            <p:cNvPr id="94" name="Straight Connector 93"/>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95" name="Straight Connector 94"/>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44" r:id="rId1"/>
    <p:sldLayoutId id="2147483763" r:id="rId2"/>
    <p:sldLayoutId id="2147483745" r:id="rId3"/>
    <p:sldLayoutId id="2147483764" r:id="rId4"/>
    <p:sldLayoutId id="2147483751" r:id="rId5"/>
    <p:sldLayoutId id="2147483765" r:id="rId6"/>
    <p:sldLayoutId id="2147483752" r:id="rId7"/>
    <p:sldLayoutId id="2147483766" r:id="rId8"/>
    <p:sldLayoutId id="2147483747" r:id="rId9"/>
    <p:sldLayoutId id="2147483685" r:id="rId10"/>
    <p:sldLayoutId id="2147483748" r:id="rId11"/>
    <p:sldLayoutId id="2147483696" r:id="rId12"/>
    <p:sldLayoutId id="2147483750" r:id="rId13"/>
    <p:sldLayoutId id="2147483731" r:id="rId14"/>
    <p:sldLayoutId id="2147483749" r:id="rId15"/>
    <p:sldLayoutId id="2147483697" r:id="rId16"/>
    <p:sldLayoutId id="2147483774" r:id="rId17"/>
    <p:sldLayoutId id="2147483775" r:id="rId18"/>
    <p:sldLayoutId id="2147483776" r:id="rId19"/>
    <p:sldLayoutId id="2147483777" r:id="rId20"/>
    <p:sldLayoutId id="2147483756" r:id="rId21"/>
    <p:sldLayoutId id="2147483778" r:id="rId22"/>
    <p:sldLayoutId id="2147483757" r:id="rId23"/>
    <p:sldLayoutId id="2147483779" r:id="rId24"/>
    <p:sldLayoutId id="2147483780" r:id="rId25"/>
    <p:sldLayoutId id="2147483700" r:id="rId26"/>
    <p:sldLayoutId id="2147483781" r:id="rId27"/>
    <p:sldLayoutId id="2147483743" r:id="rId28"/>
    <p:sldLayoutId id="2147483758" r:id="rId29"/>
    <p:sldLayoutId id="2147483759" r:id="rId30"/>
    <p:sldLayoutId id="2147483782" r:id="rId31"/>
    <p:sldLayoutId id="2147483702" r:id="rId32"/>
    <p:sldLayoutId id="2147483706" r:id="rId33"/>
    <p:sldLayoutId id="2147483721" r:id="rId34"/>
    <p:sldLayoutId id="2147483787" r:id="rId35"/>
    <p:sldLayoutId id="2147483790" r:id="rId36"/>
    <p:sldLayoutId id="2147483788" r:id="rId37"/>
    <p:sldLayoutId id="2147483789" r:id="rId38"/>
    <p:sldLayoutId id="2147483783" r:id="rId39"/>
    <p:sldLayoutId id="2147483784" r:id="rId40"/>
    <p:sldLayoutId id="2147483785" r:id="rId41"/>
    <p:sldLayoutId id="2147483786" r:id="rId42"/>
    <p:sldLayoutId id="2147483761" r:id="rId43"/>
    <p:sldLayoutId id="2147483762" r:id="rId44"/>
  </p:sldLayoutIdLst>
  <p:hf hdr="0" dt="0"/>
  <p:txStyles>
    <p:titleStyle>
      <a:lvl1pPr algn="l" defTabSz="914400" rtl="0" eaLnBrk="1" latinLnBrk="0" hangingPunct="1">
        <a:lnSpc>
          <a:spcPct val="70000"/>
        </a:lnSpc>
        <a:spcBef>
          <a:spcPct val="0"/>
        </a:spcBef>
        <a:buNone/>
        <a:defRPr sz="4000" b="1" kern="1200" cap="all" baseline="0">
          <a:solidFill>
            <a:schemeClr val="tx2"/>
          </a:solidFill>
          <a:latin typeface="+mj-lt"/>
          <a:ea typeface="+mj-ea"/>
          <a:cs typeface="ING Me" pitchFamily="2" charset="0"/>
        </a:defRPr>
      </a:lvl1pPr>
    </p:titleStyle>
    <p:bodyStyle>
      <a:lvl1pPr marL="0" indent="0" algn="l" defTabSz="914400" rtl="0" eaLnBrk="1" latinLnBrk="0" hangingPunct="1">
        <a:lnSpc>
          <a:spcPts val="2400"/>
        </a:lnSpc>
        <a:spcBef>
          <a:spcPts val="0"/>
        </a:spcBef>
        <a:spcAft>
          <a:spcPts val="0"/>
        </a:spcAft>
        <a:buFont typeface="Arial" panose="020B0604020202020204" pitchFamily="34" charset="0"/>
        <a:buNone/>
        <a:defRPr sz="2800" b="0" kern="1200" baseline="0">
          <a:solidFill>
            <a:schemeClr val="tx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orient="horz" pos="2376" userDrawn="1">
          <p15:clr>
            <a:srgbClr val="F26B43"/>
          </p15:clr>
        </p15:guide>
        <p15:guide id="23" pos="3840" userDrawn="1">
          <p15:clr>
            <a:srgbClr val="F26B43"/>
          </p15:clr>
        </p15:guide>
        <p15:guide id="24" orient="horz" pos="4005" userDrawn="1">
          <p15:clr>
            <a:srgbClr val="F26B43"/>
          </p15:clr>
        </p15:guide>
        <p15:guide id="25" pos="211" userDrawn="1">
          <p15:clr>
            <a:srgbClr val="F26B43"/>
          </p15:clr>
        </p15:guide>
        <p15:guide id="26" pos="414" userDrawn="1">
          <p15:clr>
            <a:srgbClr val="F26B43"/>
          </p15:clr>
        </p15:guide>
        <p15:guide id="27" orient="horz" pos="380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e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jpe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jpe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i="0" dirty="0">
                <a:effectLst/>
                <a:latin typeface="Raleway"/>
              </a:rPr>
              <a:t>.NET Core Web API including SOLID and Design Patterns</a:t>
            </a:r>
            <a:endParaRPr lang="nl-NL" dirty="0"/>
          </a:p>
        </p:txBody>
      </p:sp>
      <p:sp>
        <p:nvSpPr>
          <p:cNvPr id="8" name="Text Placeholder 7"/>
          <p:cNvSpPr>
            <a:spLocks noGrp="1"/>
          </p:cNvSpPr>
          <p:nvPr>
            <p:ph type="body" sz="quarter" idx="11"/>
          </p:nvPr>
        </p:nvSpPr>
        <p:spPr/>
        <p:txBody>
          <a:bodyPr/>
          <a:lstStyle/>
          <a:p>
            <a:r>
              <a:rPr lang="nl-NL" dirty="0"/>
              <a:t>Marko Mitic, .Net Software Developer</a:t>
            </a:r>
          </a:p>
          <a:p>
            <a:r>
              <a:rPr lang="nl-NL" dirty="0"/>
              <a:t>Katarina Ivosevic, .Net Software Developer</a:t>
            </a:r>
          </a:p>
          <a:p>
            <a:endParaRPr lang="nl-NL" dirty="0"/>
          </a:p>
        </p:txBody>
      </p:sp>
      <p:sp>
        <p:nvSpPr>
          <p:cNvPr id="9" name="Text Placeholder 8"/>
          <p:cNvSpPr>
            <a:spLocks noGrp="1"/>
          </p:cNvSpPr>
          <p:nvPr>
            <p:ph type="body" sz="quarter" idx="14"/>
          </p:nvPr>
        </p:nvSpPr>
        <p:spPr/>
        <p:txBody>
          <a:bodyPr/>
          <a:lstStyle/>
          <a:p>
            <a:r>
              <a:rPr lang="nl-NL" dirty="0"/>
              <a:t>05/25/2021</a:t>
            </a:r>
          </a:p>
        </p:txBody>
      </p:sp>
      <p:sp>
        <p:nvSpPr>
          <p:cNvPr id="41" name="Text Placeholder 40"/>
          <p:cNvSpPr>
            <a:spLocks noGrp="1"/>
          </p:cNvSpPr>
          <p:nvPr>
            <p:ph type="body" sz="quarter" idx="15"/>
          </p:nvPr>
        </p:nvSpPr>
        <p:spPr>
          <a:xfrm>
            <a:off x="995362" y="5625739"/>
            <a:ext cx="10537825" cy="275612"/>
          </a:xfrm>
        </p:spPr>
        <p:txBody>
          <a:bodyPr/>
          <a:lstStyle/>
          <a:p>
            <a:r>
              <a:rPr lang="en-GB" dirty="0"/>
              <a:t>Microsoft Teams</a:t>
            </a:r>
          </a:p>
        </p:txBody>
      </p:sp>
    </p:spTree>
    <p:extLst>
      <p:ext uri="{BB962C8B-B14F-4D97-AF65-F5344CB8AC3E}">
        <p14:creationId xmlns:p14="http://schemas.microsoft.com/office/powerpoint/2010/main" val="2588802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5363" y="2246659"/>
            <a:ext cx="5427662" cy="1902261"/>
          </a:xfrm>
        </p:spPr>
        <p:txBody>
          <a:bodyPr/>
          <a:lstStyle/>
          <a:p>
            <a:r>
              <a:rPr lang="en-GB" dirty="0"/>
              <a:t>Solid principles</a:t>
            </a:r>
            <a:endParaRPr lang="nl-NL" dirty="0"/>
          </a:p>
        </p:txBody>
      </p:sp>
      <p:sp>
        <p:nvSpPr>
          <p:cNvPr id="3" name="Text Placeholder 2"/>
          <p:cNvSpPr>
            <a:spLocks noGrp="1"/>
          </p:cNvSpPr>
          <p:nvPr>
            <p:ph type="body" sz="quarter" idx="11"/>
          </p:nvPr>
        </p:nvSpPr>
        <p:spPr>
          <a:xfrm>
            <a:off x="1569520" y="7537117"/>
            <a:ext cx="5564463" cy="1273575"/>
          </a:xfrm>
        </p:spPr>
        <p:txBody>
          <a:bodyPr/>
          <a:lstStyle/>
          <a:p>
            <a:endParaRPr lang="nl-NL" sz="3600" dirty="0"/>
          </a:p>
        </p:txBody>
      </p:sp>
      <p:sp>
        <p:nvSpPr>
          <p:cNvPr id="5" name="Text Placeholder 4"/>
          <p:cNvSpPr>
            <a:spLocks noGrp="1"/>
          </p:cNvSpPr>
          <p:nvPr>
            <p:ph type="body" sz="quarter" idx="12"/>
          </p:nvPr>
        </p:nvSpPr>
        <p:spPr/>
        <p:txBody>
          <a:bodyPr/>
          <a:lstStyle/>
          <a:p>
            <a:r>
              <a:rPr lang="en-GB" dirty="0"/>
              <a:t>04</a:t>
            </a:r>
            <a:endParaRPr lang="nl-NL" dirty="0"/>
          </a:p>
        </p:txBody>
      </p:sp>
      <p:sp>
        <p:nvSpPr>
          <p:cNvPr id="4" name="Slide Number Placeholder 3"/>
          <p:cNvSpPr>
            <a:spLocks noGrp="1"/>
          </p:cNvSpPr>
          <p:nvPr>
            <p:ph type="sldNum" sz="quarter" idx="4"/>
          </p:nvPr>
        </p:nvSpPr>
        <p:spPr/>
        <p:txBody>
          <a:bodyPr/>
          <a:lstStyle/>
          <a:p>
            <a:fld id="{DDD2A080-DA64-4F5C-9131-47EB793B4410}" type="slidenum">
              <a:rPr lang="en-GB" smtClean="0"/>
              <a:pPr/>
              <a:t>10</a:t>
            </a:fld>
            <a:endParaRPr lang="en-GB" dirty="0"/>
          </a:p>
        </p:txBody>
      </p:sp>
      <p:pic>
        <p:nvPicPr>
          <p:cNvPr id="18" name="Picture Placeholder 17"/>
          <p:cNvPicPr>
            <a:picLocks noGrp="1" noChangeAspect="1"/>
          </p:cNvPicPr>
          <p:nvPr>
            <p:ph type="pic" sz="quarter" idx="19"/>
          </p:nvPr>
        </p:nvPicPr>
        <p:blipFill rotWithShape="1">
          <a:blip r:embed="rId2" cstate="screen">
            <a:extLst>
              <a:ext uri="{28A0092B-C50C-407E-A947-70E740481C1C}">
                <a14:useLocalDpi xmlns:a14="http://schemas.microsoft.com/office/drawing/2010/main"/>
              </a:ext>
            </a:extLst>
          </a:blip>
          <a:srcRect/>
          <a:stretch/>
        </p:blipFill>
        <p:spPr>
          <a:xfrm>
            <a:off x="7454900" y="333375"/>
            <a:ext cx="4402138" cy="6191250"/>
          </a:xfrm>
        </p:spPr>
      </p:pic>
      <p:pic>
        <p:nvPicPr>
          <p:cNvPr id="6" name="Picture 5">
            <a:extLst>
              <a:ext uri="{FF2B5EF4-FFF2-40B4-BE49-F238E27FC236}">
                <a16:creationId xmlns:a16="http://schemas.microsoft.com/office/drawing/2014/main" id="{3FC0A2E6-5195-4EB1-885F-6788DAD7AF7F}"/>
              </a:ext>
            </a:extLst>
          </p:cNvPr>
          <p:cNvPicPr>
            <a:picLocks noChangeAspect="1"/>
          </p:cNvPicPr>
          <p:nvPr/>
        </p:nvPicPr>
        <p:blipFill>
          <a:blip r:embed="rId3"/>
          <a:stretch>
            <a:fillRect/>
          </a:stretch>
        </p:blipFill>
        <p:spPr>
          <a:xfrm>
            <a:off x="6818243" y="333374"/>
            <a:ext cx="5038795" cy="6191249"/>
          </a:xfrm>
          <a:prstGeom prst="rect">
            <a:avLst/>
          </a:prstGeom>
        </p:spPr>
      </p:pic>
      <p:pic>
        <p:nvPicPr>
          <p:cNvPr id="7" name="Picture 6">
            <a:extLst>
              <a:ext uri="{FF2B5EF4-FFF2-40B4-BE49-F238E27FC236}">
                <a16:creationId xmlns:a16="http://schemas.microsoft.com/office/drawing/2014/main" id="{ADCDB63B-D345-4511-931F-0760B9A4031F}"/>
              </a:ext>
            </a:extLst>
          </p:cNvPr>
          <p:cNvPicPr>
            <a:picLocks noChangeAspect="1"/>
          </p:cNvPicPr>
          <p:nvPr/>
        </p:nvPicPr>
        <p:blipFill rotWithShape="1">
          <a:blip r:embed="rId4"/>
          <a:srcRect t="-1187" b="18153"/>
          <a:stretch/>
        </p:blipFill>
        <p:spPr>
          <a:xfrm>
            <a:off x="6818243" y="405226"/>
            <a:ext cx="5373757" cy="5021540"/>
          </a:xfrm>
          <a:prstGeom prst="rect">
            <a:avLst/>
          </a:prstGeom>
        </p:spPr>
      </p:pic>
      <p:pic>
        <p:nvPicPr>
          <p:cNvPr id="8" name="Picture 7">
            <a:extLst>
              <a:ext uri="{FF2B5EF4-FFF2-40B4-BE49-F238E27FC236}">
                <a16:creationId xmlns:a16="http://schemas.microsoft.com/office/drawing/2014/main" id="{857DF224-46B4-4752-9787-9FC29B595FBD}"/>
              </a:ext>
            </a:extLst>
          </p:cNvPr>
          <p:cNvPicPr>
            <a:picLocks noChangeAspect="1"/>
          </p:cNvPicPr>
          <p:nvPr/>
        </p:nvPicPr>
        <p:blipFill>
          <a:blip r:embed="rId5"/>
          <a:stretch>
            <a:fillRect/>
          </a:stretch>
        </p:blipFill>
        <p:spPr>
          <a:xfrm>
            <a:off x="6818243" y="333372"/>
            <a:ext cx="5132752" cy="6191249"/>
          </a:xfrm>
          <a:prstGeom prst="rect">
            <a:avLst/>
          </a:prstGeom>
        </p:spPr>
      </p:pic>
    </p:spTree>
    <p:extLst>
      <p:ext uri="{BB962C8B-B14F-4D97-AF65-F5344CB8AC3E}">
        <p14:creationId xmlns:p14="http://schemas.microsoft.com/office/powerpoint/2010/main" val="2810354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11</a:t>
            </a:fld>
            <a:endParaRPr lang="en-GB" noProof="0" dirty="0"/>
          </a:p>
        </p:txBody>
      </p:sp>
      <p:sp>
        <p:nvSpPr>
          <p:cNvPr id="4" name="Content Placeholder 3"/>
          <p:cNvSpPr>
            <a:spLocks noGrp="1"/>
          </p:cNvSpPr>
          <p:nvPr>
            <p:ph type="body" sz="quarter" idx="12"/>
          </p:nvPr>
        </p:nvSpPr>
        <p:spPr/>
        <p:txBody>
          <a:bodyPr/>
          <a:lstStyle/>
          <a:p>
            <a:r>
              <a:rPr lang="nl-NL" dirty="0"/>
              <a:t>SOLID principles in C# are basic design principles. They enable us to write easily managed, adaptable to changes and testable code</a:t>
            </a:r>
          </a:p>
          <a:p>
            <a:endParaRPr lang="nl-NL" dirty="0"/>
          </a:p>
        </p:txBody>
      </p:sp>
      <p:sp>
        <p:nvSpPr>
          <p:cNvPr id="5" name="Content Placeholder 4"/>
          <p:cNvSpPr>
            <a:spLocks noGrp="1"/>
          </p:cNvSpPr>
          <p:nvPr>
            <p:ph type="body" sz="quarter" idx="13"/>
          </p:nvPr>
        </p:nvSpPr>
        <p:spPr/>
        <p:txBody>
          <a:bodyPr/>
          <a:lstStyle/>
          <a:p>
            <a:pPr lvl="2"/>
            <a:r>
              <a:rPr lang="nl-NL" dirty="0"/>
              <a:t>Single Responsibility Principle</a:t>
            </a:r>
          </a:p>
          <a:p>
            <a:pPr marL="0" lvl="2" indent="0">
              <a:buNone/>
            </a:pPr>
            <a:endParaRPr lang="nl-NL" dirty="0"/>
          </a:p>
          <a:p>
            <a:pPr lvl="2"/>
            <a:r>
              <a:rPr lang="nl-NL" dirty="0"/>
              <a:t>Open-closed Principle</a:t>
            </a:r>
          </a:p>
          <a:p>
            <a:pPr marL="0" lvl="2" indent="0">
              <a:buNone/>
            </a:pPr>
            <a:endParaRPr lang="nl-NL" dirty="0"/>
          </a:p>
          <a:p>
            <a:pPr lvl="2"/>
            <a:r>
              <a:rPr lang="nl-NL" dirty="0"/>
              <a:t>Liskov Substitution Principle</a:t>
            </a:r>
          </a:p>
          <a:p>
            <a:pPr marL="0" lvl="2" indent="0">
              <a:buNone/>
            </a:pPr>
            <a:endParaRPr lang="nl-NL" dirty="0"/>
          </a:p>
          <a:p>
            <a:pPr lvl="2"/>
            <a:r>
              <a:rPr lang="nl-NL" dirty="0"/>
              <a:t>Interface Segregation Principle</a:t>
            </a:r>
          </a:p>
          <a:p>
            <a:pPr marL="0" lvl="2" indent="0">
              <a:buNone/>
            </a:pPr>
            <a:endParaRPr lang="nl-NL" dirty="0"/>
          </a:p>
          <a:p>
            <a:pPr lvl="2"/>
            <a:r>
              <a:rPr lang="nl-NL" dirty="0"/>
              <a:t>Dependency Inversion Principle</a:t>
            </a:r>
          </a:p>
          <a:p>
            <a:pPr lvl="2"/>
            <a:endParaRPr lang="nl-NL" dirty="0"/>
          </a:p>
        </p:txBody>
      </p:sp>
      <p:sp>
        <p:nvSpPr>
          <p:cNvPr id="3" name="Title 2"/>
          <p:cNvSpPr>
            <a:spLocks noGrp="1"/>
          </p:cNvSpPr>
          <p:nvPr>
            <p:ph type="title"/>
          </p:nvPr>
        </p:nvSpPr>
        <p:spPr/>
        <p:txBody>
          <a:bodyPr/>
          <a:lstStyle/>
          <a:p>
            <a:r>
              <a:rPr lang="en-GB" dirty="0"/>
              <a:t>SOLID Principles</a:t>
            </a:r>
            <a:endParaRPr lang="nl-NL" dirty="0"/>
          </a:p>
        </p:txBody>
      </p:sp>
      <p:sp>
        <p:nvSpPr>
          <p:cNvPr id="6" name="Footer Placeholder 5"/>
          <p:cNvSpPr>
            <a:spLocks noGrp="1"/>
          </p:cNvSpPr>
          <p:nvPr>
            <p:ph type="ftr" sz="quarter" idx="3"/>
          </p:nvPr>
        </p:nvSpPr>
        <p:spPr>
          <a:xfrm>
            <a:off x="1120258" y="8029320"/>
            <a:ext cx="7181850" cy="189708"/>
          </a:xfrm>
        </p:spPr>
        <p:txBody>
          <a:bodyPr/>
          <a:lstStyle/>
          <a:p>
            <a:r>
              <a:rPr lang="en-US" dirty="0"/>
              <a:t>Title of this presentation (Footer Text)</a:t>
            </a:r>
            <a:endParaRPr lang="nl-NL" dirty="0"/>
          </a:p>
        </p:txBody>
      </p:sp>
    </p:spTree>
    <p:extLst>
      <p:ext uri="{BB962C8B-B14F-4D97-AF65-F5344CB8AC3E}">
        <p14:creationId xmlns:p14="http://schemas.microsoft.com/office/powerpoint/2010/main" val="2252751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nl-NL" dirty="0"/>
              <a:t>“Each module has one and only one reason for change”</a:t>
            </a:r>
          </a:p>
          <a:p>
            <a:endParaRPr lang="nl-NL" dirty="0"/>
          </a:p>
          <a:p>
            <a:pPr lvl="1"/>
            <a:r>
              <a:rPr lang="nl-NL" dirty="0"/>
              <a:t>If the module has many responsibilites, it increases the possibility of bugs. This pinciple’s goal is to separate behaviour so that if bugs arise as a result of your change, it won’t affect other unrelated behaviours.</a:t>
            </a:r>
          </a:p>
          <a:p>
            <a:endParaRPr lang="nl-NL" dirty="0"/>
          </a:p>
        </p:txBody>
      </p:sp>
      <p:sp>
        <p:nvSpPr>
          <p:cNvPr id="4" name="Title 3"/>
          <p:cNvSpPr>
            <a:spLocks noGrp="1"/>
          </p:cNvSpPr>
          <p:nvPr>
            <p:ph type="title"/>
          </p:nvPr>
        </p:nvSpPr>
        <p:spPr/>
        <p:txBody>
          <a:bodyPr/>
          <a:lstStyle/>
          <a:p>
            <a:r>
              <a:rPr lang="en-GB" dirty="0"/>
              <a:t>Single responsibility principle</a:t>
            </a:r>
            <a:endParaRPr lang="nl-NL" dirty="0"/>
          </a:p>
        </p:txBody>
      </p:sp>
      <p:sp>
        <p:nvSpPr>
          <p:cNvPr id="2" name="Slide Number Placeholder 1"/>
          <p:cNvSpPr>
            <a:spLocks noGrp="1"/>
          </p:cNvSpPr>
          <p:nvPr>
            <p:ph type="sldNum" sz="quarter" idx="4"/>
          </p:nvPr>
        </p:nvSpPr>
        <p:spPr/>
        <p:txBody>
          <a:bodyPr/>
          <a:lstStyle/>
          <a:p>
            <a:fld id="{DDD2A080-DA64-4F5C-9131-47EB793B4410}" type="slidenum">
              <a:rPr lang="en-GB" noProof="0" smtClean="0"/>
              <a:pPr/>
              <a:t>12</a:t>
            </a:fld>
            <a:endParaRPr lang="en-GB" noProof="0" dirty="0"/>
          </a:p>
        </p:txBody>
      </p:sp>
      <p:sp>
        <p:nvSpPr>
          <p:cNvPr id="5" name="Footer Placeholder 4"/>
          <p:cNvSpPr>
            <a:spLocks noGrp="1"/>
          </p:cNvSpPr>
          <p:nvPr>
            <p:ph type="ftr" sz="quarter" idx="3"/>
          </p:nvPr>
        </p:nvSpPr>
        <p:spPr>
          <a:xfrm>
            <a:off x="673690" y="7294566"/>
            <a:ext cx="5169898" cy="189708"/>
          </a:xfrm>
        </p:spPr>
        <p:txBody>
          <a:bodyPr/>
          <a:lstStyle/>
          <a:p>
            <a:r>
              <a:rPr lang="en-US" dirty="0"/>
              <a:t>Title of this presentation (Footer Text)</a:t>
            </a:r>
            <a:endParaRPr lang="nl-NL" dirty="0"/>
          </a:p>
        </p:txBody>
      </p:sp>
      <p:pic>
        <p:nvPicPr>
          <p:cNvPr id="9" name="Picture Placeholder 8"/>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6348413" y="-2"/>
            <a:ext cx="5843587" cy="6858002"/>
          </a:xfrm>
        </p:spPr>
      </p:pic>
      <p:pic>
        <p:nvPicPr>
          <p:cNvPr id="12" name="Picture 11" descr="Shape, circle&#10;&#10;Description automatically generated">
            <a:extLst>
              <a:ext uri="{FF2B5EF4-FFF2-40B4-BE49-F238E27FC236}">
                <a16:creationId xmlns:a16="http://schemas.microsoft.com/office/drawing/2014/main" id="{57F6113B-4DC8-4B1F-B8FE-D2C785990AAA}"/>
              </a:ext>
            </a:extLst>
          </p:cNvPr>
          <p:cNvPicPr>
            <a:picLocks noChangeAspect="1"/>
          </p:cNvPicPr>
          <p:nvPr/>
        </p:nvPicPr>
        <p:blipFill>
          <a:blip r:embed="rId3"/>
          <a:stretch>
            <a:fillRect/>
          </a:stretch>
        </p:blipFill>
        <p:spPr>
          <a:xfrm>
            <a:off x="6096000" y="0"/>
            <a:ext cx="6096000" cy="6858000"/>
          </a:xfrm>
          <a:prstGeom prst="rect">
            <a:avLst/>
          </a:prstGeom>
        </p:spPr>
      </p:pic>
    </p:spTree>
    <p:extLst>
      <p:ext uri="{BB962C8B-B14F-4D97-AF65-F5344CB8AC3E}">
        <p14:creationId xmlns:p14="http://schemas.microsoft.com/office/powerpoint/2010/main" val="140924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6348413" y="6372229"/>
            <a:ext cx="272256" cy="188119"/>
          </a:xfrm>
        </p:spPr>
        <p:txBody>
          <a:bodyPr/>
          <a:lstStyle/>
          <a:p>
            <a:fld id="{DDD2A080-DA64-4F5C-9131-47EB793B4410}" type="slidenum">
              <a:rPr lang="en-GB" noProof="0" smtClean="0"/>
              <a:pPr/>
              <a:t>13</a:t>
            </a:fld>
            <a:endParaRPr lang="en-GB" noProof="0" dirty="0"/>
          </a:p>
        </p:txBody>
      </p:sp>
      <p:sp>
        <p:nvSpPr>
          <p:cNvPr id="3" name="Text Placeholder 2"/>
          <p:cNvSpPr>
            <a:spLocks noGrp="1"/>
          </p:cNvSpPr>
          <p:nvPr>
            <p:ph type="body" sz="quarter" idx="12"/>
          </p:nvPr>
        </p:nvSpPr>
        <p:spPr/>
        <p:txBody>
          <a:bodyPr/>
          <a:lstStyle/>
          <a:p>
            <a:r>
              <a:rPr lang="nl-NL" dirty="0"/>
              <a:t>“Each module should be open for change but close for modification”</a:t>
            </a:r>
          </a:p>
          <a:p>
            <a:pPr lvl="1"/>
            <a:endParaRPr lang="nl-NL" dirty="0"/>
          </a:p>
          <a:p>
            <a:pPr lvl="1"/>
            <a:r>
              <a:rPr lang="nl-NL" dirty="0"/>
              <a:t>The goal of this principle is to extend a module’s behaviour without changing the existing behaviour of the module and avoid causing bugs with changes.</a:t>
            </a:r>
          </a:p>
          <a:p>
            <a:endParaRPr lang="nl-NL" dirty="0"/>
          </a:p>
          <a:p>
            <a:endParaRPr lang="nl-NL" dirty="0"/>
          </a:p>
        </p:txBody>
      </p:sp>
      <p:sp>
        <p:nvSpPr>
          <p:cNvPr id="4" name="Title 3"/>
          <p:cNvSpPr>
            <a:spLocks noGrp="1"/>
          </p:cNvSpPr>
          <p:nvPr>
            <p:ph type="title"/>
          </p:nvPr>
        </p:nvSpPr>
        <p:spPr>
          <a:xfrm>
            <a:off x="6348413" y="515833"/>
            <a:ext cx="5173661" cy="854075"/>
          </a:xfrm>
        </p:spPr>
        <p:txBody>
          <a:bodyPr/>
          <a:lstStyle/>
          <a:p>
            <a:r>
              <a:rPr lang="en-GB" dirty="0"/>
              <a:t>Open-closed principle</a:t>
            </a:r>
            <a:endParaRPr lang="nl-NL" dirty="0"/>
          </a:p>
        </p:txBody>
      </p:sp>
      <p:sp>
        <p:nvSpPr>
          <p:cNvPr id="5" name="Footer Placeholder 4"/>
          <p:cNvSpPr>
            <a:spLocks noGrp="1"/>
          </p:cNvSpPr>
          <p:nvPr>
            <p:ph type="ftr" sz="quarter" idx="3"/>
          </p:nvPr>
        </p:nvSpPr>
        <p:spPr>
          <a:xfrm>
            <a:off x="6484541" y="7523166"/>
            <a:ext cx="3997324" cy="189708"/>
          </a:xfrm>
        </p:spPr>
        <p:txBody>
          <a:bodyPr/>
          <a:lstStyle/>
          <a:p>
            <a:r>
              <a:rPr lang="en-US" dirty="0"/>
              <a:t>Title of this presentation (Footer Text)</a:t>
            </a:r>
            <a:endParaRPr lang="nl-NL" dirty="0"/>
          </a:p>
        </p:txBody>
      </p:sp>
      <p:pic>
        <p:nvPicPr>
          <p:cNvPr id="9" name="Picture Placeholder 8"/>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2"/>
            <a:ext cx="5843588" cy="6858002"/>
          </a:xfrm>
        </p:spPr>
      </p:pic>
      <p:pic>
        <p:nvPicPr>
          <p:cNvPr id="16" name="Picture 15" descr="Diagram&#10;&#10;Description automatically generated">
            <a:extLst>
              <a:ext uri="{FF2B5EF4-FFF2-40B4-BE49-F238E27FC236}">
                <a16:creationId xmlns:a16="http://schemas.microsoft.com/office/drawing/2014/main" id="{C786BE95-915F-4977-A2CD-5D178F5711A2}"/>
              </a:ext>
            </a:extLst>
          </p:cNvPr>
          <p:cNvPicPr>
            <a:picLocks noChangeAspect="1"/>
          </p:cNvPicPr>
          <p:nvPr/>
        </p:nvPicPr>
        <p:blipFill>
          <a:blip r:embed="rId3"/>
          <a:stretch>
            <a:fillRect/>
          </a:stretch>
        </p:blipFill>
        <p:spPr>
          <a:xfrm>
            <a:off x="0" y="0"/>
            <a:ext cx="5943600" cy="6858000"/>
          </a:xfrm>
          <a:prstGeom prst="rect">
            <a:avLst/>
          </a:prstGeom>
        </p:spPr>
      </p:pic>
    </p:spTree>
    <p:extLst>
      <p:ext uri="{BB962C8B-B14F-4D97-AF65-F5344CB8AC3E}">
        <p14:creationId xmlns:p14="http://schemas.microsoft.com/office/powerpoint/2010/main" val="309558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nl-NL" dirty="0"/>
              <a:t>“You should be able to use any derived class instead of a parent class and have it behave in the same manner without modification”</a:t>
            </a:r>
          </a:p>
          <a:p>
            <a:endParaRPr lang="nl-NL" dirty="0"/>
          </a:p>
          <a:p>
            <a:pPr lvl="1"/>
            <a:r>
              <a:rPr lang="nl-NL" dirty="0"/>
              <a:t>It ensures that a derived class does not affect the behavior of the parent class – a derived class must be substitutable for its base clase.</a:t>
            </a:r>
          </a:p>
          <a:p>
            <a:endParaRPr lang="nl-NL" dirty="0"/>
          </a:p>
          <a:p>
            <a:endParaRPr lang="nl-NL" dirty="0"/>
          </a:p>
        </p:txBody>
      </p:sp>
      <p:sp>
        <p:nvSpPr>
          <p:cNvPr id="4" name="Title 3"/>
          <p:cNvSpPr>
            <a:spLocks noGrp="1"/>
          </p:cNvSpPr>
          <p:nvPr>
            <p:ph type="title"/>
          </p:nvPr>
        </p:nvSpPr>
        <p:spPr/>
        <p:txBody>
          <a:bodyPr/>
          <a:lstStyle/>
          <a:p>
            <a:r>
              <a:rPr lang="en-GB" dirty="0" err="1"/>
              <a:t>Liskov</a:t>
            </a:r>
            <a:r>
              <a:rPr lang="en-GB" dirty="0"/>
              <a:t> substitution principle</a:t>
            </a:r>
            <a:endParaRPr lang="nl-NL" dirty="0"/>
          </a:p>
        </p:txBody>
      </p:sp>
      <p:sp>
        <p:nvSpPr>
          <p:cNvPr id="2" name="Slide Number Placeholder 1"/>
          <p:cNvSpPr>
            <a:spLocks noGrp="1"/>
          </p:cNvSpPr>
          <p:nvPr>
            <p:ph type="sldNum" sz="quarter" idx="4"/>
          </p:nvPr>
        </p:nvSpPr>
        <p:spPr/>
        <p:txBody>
          <a:bodyPr/>
          <a:lstStyle/>
          <a:p>
            <a:fld id="{DDD2A080-DA64-4F5C-9131-47EB793B4410}" type="slidenum">
              <a:rPr lang="en-GB" noProof="0" smtClean="0"/>
              <a:pPr/>
              <a:t>14</a:t>
            </a:fld>
            <a:endParaRPr lang="en-GB" noProof="0" dirty="0"/>
          </a:p>
        </p:txBody>
      </p:sp>
      <p:sp>
        <p:nvSpPr>
          <p:cNvPr id="5" name="Footer Placeholder 4"/>
          <p:cNvSpPr>
            <a:spLocks noGrp="1"/>
          </p:cNvSpPr>
          <p:nvPr>
            <p:ph type="ftr" sz="quarter" idx="3"/>
          </p:nvPr>
        </p:nvSpPr>
        <p:spPr/>
        <p:txBody>
          <a:bodyPr/>
          <a:lstStyle/>
          <a:p>
            <a:r>
              <a:rPr lang="en-US"/>
              <a:t>Title of this presentation (Footer Text)</a:t>
            </a:r>
            <a:endParaRPr lang="nl-NL" dirty="0"/>
          </a:p>
        </p:txBody>
      </p:sp>
      <p:pic>
        <p:nvPicPr>
          <p:cNvPr id="9" name="Picture Placeholder 8"/>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6348413" y="-2"/>
            <a:ext cx="5843587" cy="6858002"/>
          </a:xfrm>
        </p:spPr>
      </p:pic>
      <p:pic>
        <p:nvPicPr>
          <p:cNvPr id="12" name="Picture 11" descr="Diagram&#10;&#10;Description automatically generated">
            <a:extLst>
              <a:ext uri="{FF2B5EF4-FFF2-40B4-BE49-F238E27FC236}">
                <a16:creationId xmlns:a16="http://schemas.microsoft.com/office/drawing/2014/main" id="{DB01E325-25B2-4661-8F45-872125608988}"/>
              </a:ext>
            </a:extLst>
          </p:cNvPr>
          <p:cNvPicPr>
            <a:picLocks noChangeAspect="1"/>
          </p:cNvPicPr>
          <p:nvPr/>
        </p:nvPicPr>
        <p:blipFill>
          <a:blip r:embed="rId3"/>
          <a:stretch>
            <a:fillRect/>
          </a:stretch>
        </p:blipFill>
        <p:spPr>
          <a:xfrm>
            <a:off x="5893652" y="-2"/>
            <a:ext cx="6298348" cy="6858000"/>
          </a:xfrm>
          <a:prstGeom prst="rect">
            <a:avLst/>
          </a:prstGeom>
        </p:spPr>
      </p:pic>
    </p:spTree>
    <p:extLst>
      <p:ext uri="{BB962C8B-B14F-4D97-AF65-F5344CB8AC3E}">
        <p14:creationId xmlns:p14="http://schemas.microsoft.com/office/powerpoint/2010/main" val="2084420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6348413" y="6372229"/>
            <a:ext cx="272256" cy="188119"/>
          </a:xfrm>
        </p:spPr>
        <p:txBody>
          <a:bodyPr/>
          <a:lstStyle/>
          <a:p>
            <a:fld id="{DDD2A080-DA64-4F5C-9131-47EB793B4410}" type="slidenum">
              <a:rPr lang="en-GB" noProof="0" smtClean="0"/>
              <a:pPr/>
              <a:t>15</a:t>
            </a:fld>
            <a:endParaRPr lang="en-GB" noProof="0" dirty="0"/>
          </a:p>
        </p:txBody>
      </p:sp>
      <p:sp>
        <p:nvSpPr>
          <p:cNvPr id="3" name="Text Placeholder 2"/>
          <p:cNvSpPr>
            <a:spLocks noGrp="1"/>
          </p:cNvSpPr>
          <p:nvPr>
            <p:ph type="body" sz="quarter" idx="12"/>
          </p:nvPr>
        </p:nvSpPr>
        <p:spPr/>
        <p:txBody>
          <a:bodyPr/>
          <a:lstStyle/>
          <a:p>
            <a:endParaRPr lang="nl-NL" dirty="0"/>
          </a:p>
          <a:p>
            <a:r>
              <a:rPr lang="nl-NL" dirty="0"/>
              <a:t>“Clients shouldn’t be forced to implement interfaces they don’t use”</a:t>
            </a:r>
          </a:p>
          <a:p>
            <a:endParaRPr lang="nl-NL" dirty="0"/>
          </a:p>
          <a:p>
            <a:pPr lvl="1"/>
            <a:r>
              <a:rPr lang="nl-NL" dirty="0"/>
              <a:t>An interface should be more closely related to the code that uses it than code that implements it. So the methods on the interface are defined by which methods the client code needs rather than which methods the class implements.</a:t>
            </a:r>
          </a:p>
          <a:p>
            <a:endParaRPr lang="nl-NL" dirty="0"/>
          </a:p>
        </p:txBody>
      </p:sp>
      <p:sp>
        <p:nvSpPr>
          <p:cNvPr id="4" name="Title 3"/>
          <p:cNvSpPr>
            <a:spLocks noGrp="1"/>
          </p:cNvSpPr>
          <p:nvPr>
            <p:ph type="title"/>
          </p:nvPr>
        </p:nvSpPr>
        <p:spPr>
          <a:xfrm>
            <a:off x="6348413" y="515833"/>
            <a:ext cx="5173661" cy="854075"/>
          </a:xfrm>
        </p:spPr>
        <p:txBody>
          <a:bodyPr/>
          <a:lstStyle/>
          <a:p>
            <a:r>
              <a:rPr lang="en-GB" dirty="0"/>
              <a:t>Interface Segregation principle</a:t>
            </a:r>
            <a:endParaRPr lang="nl-NL" dirty="0"/>
          </a:p>
        </p:txBody>
      </p:sp>
      <p:sp>
        <p:nvSpPr>
          <p:cNvPr id="5" name="Footer Placeholder 4"/>
          <p:cNvSpPr>
            <a:spLocks noGrp="1"/>
          </p:cNvSpPr>
          <p:nvPr>
            <p:ph type="ftr" sz="quarter" idx="3"/>
          </p:nvPr>
        </p:nvSpPr>
        <p:spPr>
          <a:xfrm>
            <a:off x="6788743" y="7625283"/>
            <a:ext cx="3997324" cy="189708"/>
          </a:xfrm>
        </p:spPr>
        <p:txBody>
          <a:bodyPr/>
          <a:lstStyle/>
          <a:p>
            <a:r>
              <a:rPr lang="en-US" dirty="0"/>
              <a:t>Title of this presentation (Footer Text)</a:t>
            </a:r>
            <a:endParaRPr lang="nl-NL" dirty="0"/>
          </a:p>
        </p:txBody>
      </p:sp>
      <p:pic>
        <p:nvPicPr>
          <p:cNvPr id="9" name="Picture Placeholder 8"/>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2"/>
            <a:ext cx="5843588" cy="6858002"/>
          </a:xfrm>
        </p:spPr>
      </p:pic>
      <p:pic>
        <p:nvPicPr>
          <p:cNvPr id="7" name="Picture 6" descr="A picture containing diagram&#10;&#10;Description automatically generated">
            <a:extLst>
              <a:ext uri="{FF2B5EF4-FFF2-40B4-BE49-F238E27FC236}">
                <a16:creationId xmlns:a16="http://schemas.microsoft.com/office/drawing/2014/main" id="{1E20FC68-2C58-458F-A2F0-1F074B95538C}"/>
              </a:ext>
            </a:extLst>
          </p:cNvPr>
          <p:cNvPicPr>
            <a:picLocks noChangeAspect="1"/>
          </p:cNvPicPr>
          <p:nvPr/>
        </p:nvPicPr>
        <p:blipFill>
          <a:blip r:embed="rId3"/>
          <a:stretch>
            <a:fillRect/>
          </a:stretch>
        </p:blipFill>
        <p:spPr>
          <a:xfrm>
            <a:off x="0" y="0"/>
            <a:ext cx="6177516" cy="6858000"/>
          </a:xfrm>
          <a:prstGeom prst="rect">
            <a:avLst/>
          </a:prstGeom>
        </p:spPr>
      </p:pic>
    </p:spTree>
    <p:extLst>
      <p:ext uri="{BB962C8B-B14F-4D97-AF65-F5344CB8AC3E}">
        <p14:creationId xmlns:p14="http://schemas.microsoft.com/office/powerpoint/2010/main" val="4137405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nl-NL" dirty="0"/>
              <a:t>“High-level modules shouldn’t depend on low-level modules”</a:t>
            </a:r>
          </a:p>
          <a:p>
            <a:endParaRPr lang="nl-NL" dirty="0"/>
          </a:p>
          <a:p>
            <a:pPr lvl="1"/>
            <a:r>
              <a:rPr lang="nl-NL" dirty="0"/>
              <a:t>High-level modules implement business rules or logic in a system while low High and low level modules, as well as details, should depend upon abstractions. </a:t>
            </a:r>
          </a:p>
          <a:p>
            <a:endParaRPr lang="nl-NL" dirty="0"/>
          </a:p>
          <a:p>
            <a:endParaRPr lang="nl-NL" dirty="0"/>
          </a:p>
        </p:txBody>
      </p:sp>
      <p:sp>
        <p:nvSpPr>
          <p:cNvPr id="4" name="Title 3"/>
          <p:cNvSpPr>
            <a:spLocks noGrp="1"/>
          </p:cNvSpPr>
          <p:nvPr>
            <p:ph type="title"/>
          </p:nvPr>
        </p:nvSpPr>
        <p:spPr/>
        <p:txBody>
          <a:bodyPr/>
          <a:lstStyle/>
          <a:p>
            <a:r>
              <a:rPr lang="en-GB" dirty="0"/>
              <a:t>Dependency inversion principle</a:t>
            </a:r>
            <a:endParaRPr lang="nl-NL" dirty="0"/>
          </a:p>
        </p:txBody>
      </p:sp>
      <p:sp>
        <p:nvSpPr>
          <p:cNvPr id="2" name="Slide Number Placeholder 1"/>
          <p:cNvSpPr>
            <a:spLocks noGrp="1"/>
          </p:cNvSpPr>
          <p:nvPr>
            <p:ph type="sldNum" sz="quarter" idx="4"/>
          </p:nvPr>
        </p:nvSpPr>
        <p:spPr/>
        <p:txBody>
          <a:bodyPr/>
          <a:lstStyle/>
          <a:p>
            <a:fld id="{DDD2A080-DA64-4F5C-9131-47EB793B4410}" type="slidenum">
              <a:rPr lang="en-GB" noProof="0" smtClean="0"/>
              <a:pPr/>
              <a:t>16</a:t>
            </a:fld>
            <a:endParaRPr lang="en-GB" noProof="0" dirty="0"/>
          </a:p>
        </p:txBody>
      </p:sp>
      <p:sp>
        <p:nvSpPr>
          <p:cNvPr id="5" name="Footer Placeholder 4"/>
          <p:cNvSpPr>
            <a:spLocks noGrp="1"/>
          </p:cNvSpPr>
          <p:nvPr>
            <p:ph type="ftr" sz="quarter" idx="3"/>
          </p:nvPr>
        </p:nvSpPr>
        <p:spPr>
          <a:xfrm>
            <a:off x="926102" y="7284451"/>
            <a:ext cx="5169898" cy="189708"/>
          </a:xfrm>
        </p:spPr>
        <p:txBody>
          <a:bodyPr/>
          <a:lstStyle/>
          <a:p>
            <a:r>
              <a:rPr lang="en-US" dirty="0"/>
              <a:t>Title of this presentation (Footer Text)</a:t>
            </a:r>
            <a:endParaRPr lang="nl-NL" dirty="0"/>
          </a:p>
        </p:txBody>
      </p:sp>
      <p:pic>
        <p:nvPicPr>
          <p:cNvPr id="9" name="Picture Placeholder 8"/>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6348413" y="-2"/>
            <a:ext cx="5843587" cy="6858002"/>
          </a:xfrm>
        </p:spPr>
      </p:pic>
      <p:pic>
        <p:nvPicPr>
          <p:cNvPr id="7" name="Picture 6" descr="A picture containing circle&#10;&#10;Description automatically generated">
            <a:extLst>
              <a:ext uri="{FF2B5EF4-FFF2-40B4-BE49-F238E27FC236}">
                <a16:creationId xmlns:a16="http://schemas.microsoft.com/office/drawing/2014/main" id="{E5E217E1-330C-4D7A-BD0F-DF882C140962}"/>
              </a:ext>
            </a:extLst>
          </p:cNvPr>
          <p:cNvPicPr>
            <a:picLocks noChangeAspect="1"/>
          </p:cNvPicPr>
          <p:nvPr/>
        </p:nvPicPr>
        <p:blipFill>
          <a:blip r:embed="rId3"/>
          <a:stretch>
            <a:fillRect/>
          </a:stretch>
        </p:blipFill>
        <p:spPr>
          <a:xfrm>
            <a:off x="5571460" y="-5472"/>
            <a:ext cx="6734433" cy="6863472"/>
          </a:xfrm>
          <a:prstGeom prst="rect">
            <a:avLst/>
          </a:prstGeom>
        </p:spPr>
      </p:pic>
    </p:spTree>
    <p:extLst>
      <p:ext uri="{BB962C8B-B14F-4D97-AF65-F5344CB8AC3E}">
        <p14:creationId xmlns:p14="http://schemas.microsoft.com/office/powerpoint/2010/main" val="2390283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5363" y="2246659"/>
            <a:ext cx="5427662" cy="1902261"/>
          </a:xfrm>
        </p:spPr>
        <p:txBody>
          <a:bodyPr/>
          <a:lstStyle/>
          <a:p>
            <a:r>
              <a:rPr lang="en-GB" dirty="0"/>
              <a:t>Design patterns</a:t>
            </a:r>
            <a:endParaRPr lang="nl-NL" dirty="0"/>
          </a:p>
        </p:txBody>
      </p:sp>
      <p:sp>
        <p:nvSpPr>
          <p:cNvPr id="3" name="Text Placeholder 2"/>
          <p:cNvSpPr>
            <a:spLocks noGrp="1"/>
          </p:cNvSpPr>
          <p:nvPr>
            <p:ph type="body" sz="quarter" idx="11"/>
          </p:nvPr>
        </p:nvSpPr>
        <p:spPr>
          <a:xfrm>
            <a:off x="1441929" y="7398894"/>
            <a:ext cx="5564463" cy="1273575"/>
          </a:xfrm>
        </p:spPr>
        <p:txBody>
          <a:bodyPr/>
          <a:lstStyle/>
          <a:p>
            <a:endParaRPr lang="nl-NL" sz="3600" dirty="0"/>
          </a:p>
        </p:txBody>
      </p:sp>
      <p:sp>
        <p:nvSpPr>
          <p:cNvPr id="5" name="Text Placeholder 4"/>
          <p:cNvSpPr>
            <a:spLocks noGrp="1"/>
          </p:cNvSpPr>
          <p:nvPr>
            <p:ph type="body" sz="quarter" idx="12"/>
          </p:nvPr>
        </p:nvSpPr>
        <p:spPr/>
        <p:txBody>
          <a:bodyPr/>
          <a:lstStyle/>
          <a:p>
            <a:r>
              <a:rPr lang="en-GB" dirty="0"/>
              <a:t>05</a:t>
            </a:r>
            <a:endParaRPr lang="nl-NL" dirty="0"/>
          </a:p>
        </p:txBody>
      </p:sp>
      <p:sp>
        <p:nvSpPr>
          <p:cNvPr id="4" name="Slide Number Placeholder 3"/>
          <p:cNvSpPr>
            <a:spLocks noGrp="1"/>
          </p:cNvSpPr>
          <p:nvPr>
            <p:ph type="sldNum" sz="quarter" idx="4"/>
          </p:nvPr>
        </p:nvSpPr>
        <p:spPr/>
        <p:txBody>
          <a:bodyPr/>
          <a:lstStyle/>
          <a:p>
            <a:fld id="{DDD2A080-DA64-4F5C-9131-47EB793B4410}" type="slidenum">
              <a:rPr lang="en-GB" smtClean="0"/>
              <a:pPr/>
              <a:t>17</a:t>
            </a:fld>
            <a:endParaRPr lang="en-GB" dirty="0"/>
          </a:p>
        </p:txBody>
      </p:sp>
      <p:pic>
        <p:nvPicPr>
          <p:cNvPr id="18" name="Picture Placeholder 17"/>
          <p:cNvPicPr>
            <a:picLocks noGrp="1" noChangeAspect="1"/>
          </p:cNvPicPr>
          <p:nvPr>
            <p:ph type="pic" sz="quarter" idx="19"/>
          </p:nvPr>
        </p:nvPicPr>
        <p:blipFill rotWithShape="1">
          <a:blip r:embed="rId2" cstate="screen">
            <a:extLst>
              <a:ext uri="{28A0092B-C50C-407E-A947-70E740481C1C}">
                <a14:useLocalDpi xmlns:a14="http://schemas.microsoft.com/office/drawing/2010/main"/>
              </a:ext>
            </a:extLst>
          </a:blip>
          <a:srcRect/>
          <a:stretch/>
        </p:blipFill>
        <p:spPr>
          <a:xfrm>
            <a:off x="7454900" y="333375"/>
            <a:ext cx="4402138" cy="6191250"/>
          </a:xfrm>
        </p:spPr>
      </p:pic>
      <p:pic>
        <p:nvPicPr>
          <p:cNvPr id="6" name="Picture 5">
            <a:extLst>
              <a:ext uri="{FF2B5EF4-FFF2-40B4-BE49-F238E27FC236}">
                <a16:creationId xmlns:a16="http://schemas.microsoft.com/office/drawing/2014/main" id="{3FC0A2E6-5195-4EB1-885F-6788DAD7AF7F}"/>
              </a:ext>
            </a:extLst>
          </p:cNvPr>
          <p:cNvPicPr>
            <a:picLocks noChangeAspect="1"/>
          </p:cNvPicPr>
          <p:nvPr/>
        </p:nvPicPr>
        <p:blipFill>
          <a:blip r:embed="rId3"/>
          <a:stretch>
            <a:fillRect/>
          </a:stretch>
        </p:blipFill>
        <p:spPr>
          <a:xfrm>
            <a:off x="6818243" y="333374"/>
            <a:ext cx="5038795" cy="6191249"/>
          </a:xfrm>
          <a:prstGeom prst="rect">
            <a:avLst/>
          </a:prstGeom>
        </p:spPr>
      </p:pic>
      <p:pic>
        <p:nvPicPr>
          <p:cNvPr id="7" name="Picture 6">
            <a:extLst>
              <a:ext uri="{FF2B5EF4-FFF2-40B4-BE49-F238E27FC236}">
                <a16:creationId xmlns:a16="http://schemas.microsoft.com/office/drawing/2014/main" id="{ADCDB63B-D345-4511-931F-0760B9A4031F}"/>
              </a:ext>
            </a:extLst>
          </p:cNvPr>
          <p:cNvPicPr>
            <a:picLocks noChangeAspect="1"/>
          </p:cNvPicPr>
          <p:nvPr/>
        </p:nvPicPr>
        <p:blipFill rotWithShape="1">
          <a:blip r:embed="rId4"/>
          <a:srcRect t="-1187" b="18153"/>
          <a:stretch/>
        </p:blipFill>
        <p:spPr>
          <a:xfrm>
            <a:off x="6818243" y="405226"/>
            <a:ext cx="5373757" cy="5021540"/>
          </a:xfrm>
          <a:prstGeom prst="rect">
            <a:avLst/>
          </a:prstGeom>
        </p:spPr>
      </p:pic>
      <p:pic>
        <p:nvPicPr>
          <p:cNvPr id="8" name="Picture 7">
            <a:extLst>
              <a:ext uri="{FF2B5EF4-FFF2-40B4-BE49-F238E27FC236}">
                <a16:creationId xmlns:a16="http://schemas.microsoft.com/office/drawing/2014/main" id="{857DF224-46B4-4752-9787-9FC29B595FBD}"/>
              </a:ext>
            </a:extLst>
          </p:cNvPr>
          <p:cNvPicPr>
            <a:picLocks noChangeAspect="1"/>
          </p:cNvPicPr>
          <p:nvPr/>
        </p:nvPicPr>
        <p:blipFill>
          <a:blip r:embed="rId5"/>
          <a:stretch>
            <a:fillRect/>
          </a:stretch>
        </p:blipFill>
        <p:spPr>
          <a:xfrm>
            <a:off x="6818243" y="333372"/>
            <a:ext cx="5132752" cy="6191249"/>
          </a:xfrm>
          <a:prstGeom prst="rect">
            <a:avLst/>
          </a:prstGeom>
        </p:spPr>
      </p:pic>
      <p:pic>
        <p:nvPicPr>
          <p:cNvPr id="11" name="Picture 10">
            <a:extLst>
              <a:ext uri="{FF2B5EF4-FFF2-40B4-BE49-F238E27FC236}">
                <a16:creationId xmlns:a16="http://schemas.microsoft.com/office/drawing/2014/main" id="{079A25E5-50C7-40EE-B1CB-365702707944}"/>
              </a:ext>
            </a:extLst>
          </p:cNvPr>
          <p:cNvPicPr>
            <a:picLocks noChangeAspect="1"/>
          </p:cNvPicPr>
          <p:nvPr/>
        </p:nvPicPr>
        <p:blipFill>
          <a:blip r:embed="rId6"/>
          <a:stretch>
            <a:fillRect/>
          </a:stretch>
        </p:blipFill>
        <p:spPr>
          <a:xfrm>
            <a:off x="6818243" y="494449"/>
            <a:ext cx="5373757" cy="5873048"/>
          </a:xfrm>
          <a:prstGeom prst="rect">
            <a:avLst/>
          </a:prstGeom>
        </p:spPr>
      </p:pic>
    </p:spTree>
    <p:extLst>
      <p:ext uri="{BB962C8B-B14F-4D97-AF65-F5344CB8AC3E}">
        <p14:creationId xmlns:p14="http://schemas.microsoft.com/office/powerpoint/2010/main" val="1733614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18</a:t>
            </a:fld>
            <a:endParaRPr lang="en-GB" noProof="0" dirty="0"/>
          </a:p>
        </p:txBody>
      </p:sp>
      <p:sp>
        <p:nvSpPr>
          <p:cNvPr id="4" name="Content Placeholder 3"/>
          <p:cNvSpPr>
            <a:spLocks noGrp="1"/>
          </p:cNvSpPr>
          <p:nvPr>
            <p:ph type="body" sz="quarter" idx="12"/>
          </p:nvPr>
        </p:nvSpPr>
        <p:spPr/>
        <p:txBody>
          <a:bodyPr/>
          <a:lstStyle/>
          <a:p>
            <a:r>
              <a:rPr lang="nl-NL" dirty="0"/>
              <a:t>Design patterns are solutions to commonly occuring problems in software design. They aren’t a specific pieces of code, but a general concept for solving a particular problem. </a:t>
            </a:r>
          </a:p>
          <a:p>
            <a:endParaRPr lang="nl-NL" dirty="0"/>
          </a:p>
        </p:txBody>
      </p:sp>
      <p:sp>
        <p:nvSpPr>
          <p:cNvPr id="5" name="Content Placeholder 4"/>
          <p:cNvSpPr>
            <a:spLocks noGrp="1"/>
          </p:cNvSpPr>
          <p:nvPr>
            <p:ph type="body" sz="quarter" idx="13"/>
          </p:nvPr>
        </p:nvSpPr>
        <p:spPr/>
        <p:txBody>
          <a:bodyPr/>
          <a:lstStyle/>
          <a:p>
            <a:pPr lvl="2"/>
            <a:r>
              <a:rPr lang="nl-NL" dirty="0"/>
              <a:t>Intent of the pattern briefly describes both the problem and the solution</a:t>
            </a:r>
          </a:p>
          <a:p>
            <a:pPr marL="0" lvl="2" indent="0">
              <a:buNone/>
            </a:pPr>
            <a:endParaRPr lang="nl-NL" dirty="0"/>
          </a:p>
          <a:p>
            <a:pPr lvl="2"/>
            <a:r>
              <a:rPr lang="nl-NL" dirty="0"/>
              <a:t>Motivation further explains the problem and the solution the pattern makes possible</a:t>
            </a:r>
          </a:p>
          <a:p>
            <a:pPr marL="0" lvl="2" indent="0">
              <a:buNone/>
            </a:pPr>
            <a:endParaRPr lang="nl-NL" dirty="0"/>
          </a:p>
          <a:p>
            <a:pPr lvl="2"/>
            <a:r>
              <a:rPr lang="nl-NL" dirty="0"/>
              <a:t>Structure of classes shows each part of the pattern and how they are related</a:t>
            </a:r>
          </a:p>
          <a:p>
            <a:pPr marL="0" lvl="2" indent="0">
              <a:buNone/>
            </a:pPr>
            <a:endParaRPr lang="nl-NL" dirty="0"/>
          </a:p>
          <a:p>
            <a:pPr lvl="2"/>
            <a:r>
              <a:rPr lang="nl-NL" dirty="0"/>
              <a:t>Code example in one of the popular programming languages for easier understanding</a:t>
            </a:r>
          </a:p>
          <a:p>
            <a:pPr marL="0" lvl="2" indent="0">
              <a:buNone/>
            </a:pPr>
            <a:endParaRPr lang="nl-NL" dirty="0"/>
          </a:p>
        </p:txBody>
      </p:sp>
      <p:sp>
        <p:nvSpPr>
          <p:cNvPr id="3" name="Title 2"/>
          <p:cNvSpPr>
            <a:spLocks noGrp="1"/>
          </p:cNvSpPr>
          <p:nvPr>
            <p:ph type="title"/>
          </p:nvPr>
        </p:nvSpPr>
        <p:spPr/>
        <p:txBody>
          <a:bodyPr/>
          <a:lstStyle/>
          <a:p>
            <a:r>
              <a:rPr lang="en-GB" dirty="0"/>
              <a:t>Design patterns</a:t>
            </a:r>
            <a:endParaRPr lang="nl-NL" dirty="0"/>
          </a:p>
        </p:txBody>
      </p:sp>
      <p:sp>
        <p:nvSpPr>
          <p:cNvPr id="6" name="Footer Placeholder 5"/>
          <p:cNvSpPr>
            <a:spLocks noGrp="1"/>
          </p:cNvSpPr>
          <p:nvPr>
            <p:ph type="ftr" sz="quarter" idx="3"/>
          </p:nvPr>
        </p:nvSpPr>
        <p:spPr>
          <a:xfrm>
            <a:off x="982035" y="7742241"/>
            <a:ext cx="7181850" cy="189708"/>
          </a:xfrm>
        </p:spPr>
        <p:txBody>
          <a:bodyPr/>
          <a:lstStyle/>
          <a:p>
            <a:r>
              <a:rPr lang="en-US" dirty="0"/>
              <a:t>Title of this presentation (Footer Text)</a:t>
            </a:r>
            <a:endParaRPr lang="nl-NL" dirty="0"/>
          </a:p>
        </p:txBody>
      </p:sp>
    </p:spTree>
    <p:extLst>
      <p:ext uri="{BB962C8B-B14F-4D97-AF65-F5344CB8AC3E}">
        <p14:creationId xmlns:p14="http://schemas.microsoft.com/office/powerpoint/2010/main" val="1362970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351371" y="6372229"/>
            <a:ext cx="272256" cy="188119"/>
          </a:xfrm>
        </p:spPr>
        <p:txBody>
          <a:bodyPr/>
          <a:lstStyle/>
          <a:p>
            <a:fld id="{DDD2A080-DA64-4F5C-9131-47EB793B4410}" type="slidenum">
              <a:rPr lang="en-GB" noProof="0" smtClean="0"/>
              <a:pPr/>
              <a:t>19</a:t>
            </a:fld>
            <a:endParaRPr lang="en-GB" noProof="0" dirty="0"/>
          </a:p>
        </p:txBody>
      </p:sp>
      <p:sp>
        <p:nvSpPr>
          <p:cNvPr id="11" name="Content Placeholder 10"/>
          <p:cNvSpPr>
            <a:spLocks noGrp="1"/>
          </p:cNvSpPr>
          <p:nvPr>
            <p:ph sz="quarter" idx="12"/>
          </p:nvPr>
        </p:nvSpPr>
        <p:spPr/>
        <p:txBody>
          <a:bodyPr/>
          <a:lstStyle/>
          <a:p>
            <a:r>
              <a:rPr lang="nl-NL" dirty="0"/>
              <a:t>Creational patterns</a:t>
            </a:r>
          </a:p>
          <a:p>
            <a:pPr lvl="2"/>
            <a:r>
              <a:rPr lang="nl-NL" dirty="0"/>
              <a:t>Abstract factory</a:t>
            </a:r>
          </a:p>
          <a:p>
            <a:pPr lvl="2"/>
            <a:r>
              <a:rPr lang="nl-NL" dirty="0">
                <a:solidFill>
                  <a:schemeClr val="accent4"/>
                </a:solidFill>
              </a:rPr>
              <a:t>Factory method</a:t>
            </a:r>
          </a:p>
          <a:p>
            <a:pPr lvl="2"/>
            <a:r>
              <a:rPr lang="nl-NL" dirty="0">
                <a:solidFill>
                  <a:schemeClr val="accent4"/>
                </a:solidFill>
              </a:rPr>
              <a:t>Builder</a:t>
            </a:r>
          </a:p>
          <a:p>
            <a:pPr lvl="2"/>
            <a:r>
              <a:rPr lang="nl-NL" dirty="0"/>
              <a:t>Prototype</a:t>
            </a:r>
          </a:p>
          <a:p>
            <a:pPr lvl="2"/>
            <a:r>
              <a:rPr lang="nl-NL" dirty="0">
                <a:solidFill>
                  <a:schemeClr val="accent4"/>
                </a:solidFill>
              </a:rPr>
              <a:t>Singleton</a:t>
            </a:r>
          </a:p>
          <a:p>
            <a:pPr lvl="2"/>
            <a:endParaRPr lang="nl-NL" dirty="0"/>
          </a:p>
        </p:txBody>
      </p:sp>
      <p:sp>
        <p:nvSpPr>
          <p:cNvPr id="12" name="Content Placeholder 11"/>
          <p:cNvSpPr>
            <a:spLocks noGrp="1"/>
          </p:cNvSpPr>
          <p:nvPr>
            <p:ph sz="quarter" idx="28"/>
          </p:nvPr>
        </p:nvSpPr>
        <p:spPr/>
        <p:txBody>
          <a:bodyPr/>
          <a:lstStyle/>
          <a:p>
            <a:r>
              <a:rPr lang="nl-NL" dirty="0"/>
              <a:t>Behavioral patterns</a:t>
            </a:r>
          </a:p>
          <a:p>
            <a:pPr lvl="2"/>
            <a:r>
              <a:rPr lang="nl-NL" dirty="0"/>
              <a:t>Chain of responsibility</a:t>
            </a:r>
          </a:p>
          <a:p>
            <a:pPr lvl="2"/>
            <a:r>
              <a:rPr lang="nl-NL" dirty="0">
                <a:solidFill>
                  <a:schemeClr val="accent4"/>
                </a:solidFill>
              </a:rPr>
              <a:t>Command</a:t>
            </a:r>
          </a:p>
          <a:p>
            <a:pPr lvl="2"/>
            <a:r>
              <a:rPr lang="nl-NL" dirty="0"/>
              <a:t>Interpreter</a:t>
            </a:r>
          </a:p>
          <a:p>
            <a:pPr lvl="2"/>
            <a:r>
              <a:rPr lang="nl-NL" dirty="0"/>
              <a:t>Iterator</a:t>
            </a:r>
          </a:p>
          <a:p>
            <a:pPr lvl="2"/>
            <a:r>
              <a:rPr lang="nl-NL" dirty="0"/>
              <a:t>Mediator</a:t>
            </a:r>
          </a:p>
          <a:p>
            <a:pPr lvl="2"/>
            <a:r>
              <a:rPr lang="nl-NL" dirty="0"/>
              <a:t>Memento</a:t>
            </a:r>
          </a:p>
        </p:txBody>
      </p:sp>
      <p:sp>
        <p:nvSpPr>
          <p:cNvPr id="13" name="Content Placeholder 12"/>
          <p:cNvSpPr>
            <a:spLocks noGrp="1"/>
          </p:cNvSpPr>
          <p:nvPr>
            <p:ph sz="quarter" idx="29"/>
          </p:nvPr>
        </p:nvSpPr>
        <p:spPr/>
        <p:txBody>
          <a:bodyPr/>
          <a:lstStyle/>
          <a:p>
            <a:r>
              <a:rPr lang="nl-NL" dirty="0"/>
              <a:t>Structural patterns</a:t>
            </a:r>
          </a:p>
          <a:p>
            <a:pPr lvl="2"/>
            <a:r>
              <a:rPr lang="nl-NL" dirty="0">
                <a:solidFill>
                  <a:schemeClr val="accent4"/>
                </a:solidFill>
              </a:rPr>
              <a:t>Adapter</a:t>
            </a:r>
          </a:p>
          <a:p>
            <a:pPr lvl="2"/>
            <a:r>
              <a:rPr lang="nl-NL" dirty="0"/>
              <a:t>Bridge</a:t>
            </a:r>
          </a:p>
          <a:p>
            <a:pPr lvl="2"/>
            <a:r>
              <a:rPr lang="nl-NL" dirty="0"/>
              <a:t>Composite</a:t>
            </a:r>
          </a:p>
          <a:p>
            <a:pPr lvl="2"/>
            <a:r>
              <a:rPr lang="nl-NL" dirty="0">
                <a:solidFill>
                  <a:schemeClr val="accent4"/>
                </a:solidFill>
              </a:rPr>
              <a:t>Decorater</a:t>
            </a:r>
          </a:p>
          <a:p>
            <a:pPr lvl="2"/>
            <a:r>
              <a:rPr lang="nl-NL" dirty="0"/>
              <a:t>Facade</a:t>
            </a:r>
          </a:p>
          <a:p>
            <a:pPr lvl="2"/>
            <a:r>
              <a:rPr lang="nl-NL" dirty="0"/>
              <a:t>Flyweight</a:t>
            </a:r>
          </a:p>
          <a:p>
            <a:pPr lvl="2"/>
            <a:r>
              <a:rPr lang="nl-NL" dirty="0"/>
              <a:t>Proxy</a:t>
            </a:r>
          </a:p>
        </p:txBody>
      </p:sp>
      <p:sp>
        <p:nvSpPr>
          <p:cNvPr id="14" name="Content Placeholder 13"/>
          <p:cNvSpPr>
            <a:spLocks noGrp="1"/>
          </p:cNvSpPr>
          <p:nvPr>
            <p:ph sz="quarter" idx="30"/>
          </p:nvPr>
        </p:nvSpPr>
        <p:spPr>
          <a:xfrm>
            <a:off x="13173739" y="3940444"/>
            <a:ext cx="3962327" cy="2079356"/>
          </a:xfrm>
        </p:spPr>
        <p:txBody>
          <a:bodyPr/>
          <a:lstStyle/>
          <a:p>
            <a:endParaRPr lang="nl-NL" dirty="0"/>
          </a:p>
        </p:txBody>
      </p:sp>
      <p:sp>
        <p:nvSpPr>
          <p:cNvPr id="10" name="Title 9"/>
          <p:cNvSpPr>
            <a:spLocks noGrp="1"/>
          </p:cNvSpPr>
          <p:nvPr>
            <p:ph type="title"/>
          </p:nvPr>
        </p:nvSpPr>
        <p:spPr/>
        <p:txBody>
          <a:bodyPr/>
          <a:lstStyle/>
          <a:p>
            <a:r>
              <a:rPr lang="en-GB" dirty="0"/>
              <a:t>The Gang of four patterns</a:t>
            </a:r>
            <a:endParaRPr lang="nl-NL" dirty="0"/>
          </a:p>
        </p:txBody>
      </p:sp>
      <p:sp>
        <p:nvSpPr>
          <p:cNvPr id="2" name="Footer Placeholder 1"/>
          <p:cNvSpPr>
            <a:spLocks noGrp="1"/>
          </p:cNvSpPr>
          <p:nvPr>
            <p:ph type="ftr" sz="quarter" idx="3"/>
          </p:nvPr>
        </p:nvSpPr>
        <p:spPr>
          <a:xfrm>
            <a:off x="843812" y="7146817"/>
            <a:ext cx="7181850" cy="189708"/>
          </a:xfrm>
        </p:spPr>
        <p:txBody>
          <a:bodyPr/>
          <a:lstStyle/>
          <a:p>
            <a:endParaRPr lang="nl-NL" dirty="0"/>
          </a:p>
        </p:txBody>
      </p:sp>
      <p:sp>
        <p:nvSpPr>
          <p:cNvPr id="9" name="Content Placeholder 11">
            <a:extLst>
              <a:ext uri="{FF2B5EF4-FFF2-40B4-BE49-F238E27FC236}">
                <a16:creationId xmlns:a16="http://schemas.microsoft.com/office/drawing/2014/main" id="{70C4E34E-3813-4F85-BC19-5BB3C275C18F}"/>
              </a:ext>
            </a:extLst>
          </p:cNvPr>
          <p:cNvSpPr txBox="1">
            <a:spLocks/>
          </p:cNvSpPr>
          <p:nvPr/>
        </p:nvSpPr>
        <p:spPr bwMode="auto">
          <a:xfrm>
            <a:off x="6337299" y="3955259"/>
            <a:ext cx="5184775" cy="2079356"/>
          </a:xfrm>
          <a:prstGeom prst="rect">
            <a:avLst/>
          </a:prstGeom>
        </p:spPr>
        <p:txBody>
          <a:bodyPr vert="horz" lIns="0" tIns="0" rIns="0" bIns="0" rtlCol="0">
            <a:noAutofit/>
          </a:bodyPr>
          <a:lstStyle>
            <a:lvl1pPr marL="0" indent="0" algn="l" defTabSz="914400" rtl="0" eaLnBrk="1" latinLnBrk="0" hangingPunct="1">
              <a:lnSpc>
                <a:spcPts val="2400"/>
              </a:lnSpc>
              <a:spcBef>
                <a:spcPts val="0"/>
              </a:spcBef>
              <a:spcAft>
                <a:spcPts val="0"/>
              </a:spcAft>
              <a:buFont typeface="Arial" panose="020B0604020202020204" pitchFamily="34" charset="0"/>
              <a:buNone/>
              <a:defRPr sz="2800" b="0" kern="1200" baseline="0">
                <a:solidFill>
                  <a:schemeClr val="tx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NL" dirty="0"/>
          </a:p>
          <a:p>
            <a:endParaRPr lang="nl-NL" dirty="0"/>
          </a:p>
          <a:p>
            <a:pPr lvl="2"/>
            <a:r>
              <a:rPr lang="nl-NL" dirty="0">
                <a:solidFill>
                  <a:schemeClr val="accent4"/>
                </a:solidFill>
              </a:rPr>
              <a:t>Observer</a:t>
            </a:r>
            <a:r>
              <a:rPr lang="nl-NL" dirty="0"/>
              <a:t> </a:t>
            </a:r>
          </a:p>
          <a:p>
            <a:pPr lvl="2"/>
            <a:r>
              <a:rPr lang="nl-NL" dirty="0">
                <a:solidFill>
                  <a:schemeClr val="accent4"/>
                </a:solidFill>
              </a:rPr>
              <a:t>State</a:t>
            </a:r>
            <a:r>
              <a:rPr lang="nl-NL" dirty="0"/>
              <a:t> </a:t>
            </a:r>
          </a:p>
          <a:p>
            <a:pPr lvl="2"/>
            <a:r>
              <a:rPr lang="nl-NL" dirty="0">
                <a:solidFill>
                  <a:schemeClr val="accent4"/>
                </a:solidFill>
              </a:rPr>
              <a:t>Strategy </a:t>
            </a:r>
          </a:p>
          <a:p>
            <a:pPr lvl="2"/>
            <a:r>
              <a:rPr lang="nl-NL" dirty="0"/>
              <a:t>Template method</a:t>
            </a:r>
          </a:p>
          <a:p>
            <a:pPr lvl="2"/>
            <a:r>
              <a:rPr lang="nl-NL" dirty="0"/>
              <a:t>Visitor</a:t>
            </a:r>
          </a:p>
        </p:txBody>
      </p:sp>
      <p:sp>
        <p:nvSpPr>
          <p:cNvPr id="15" name="Content Placeholder 11">
            <a:extLst>
              <a:ext uri="{FF2B5EF4-FFF2-40B4-BE49-F238E27FC236}">
                <a16:creationId xmlns:a16="http://schemas.microsoft.com/office/drawing/2014/main" id="{8918601F-2847-4DE4-8275-B335DFDA84A6}"/>
              </a:ext>
            </a:extLst>
          </p:cNvPr>
          <p:cNvSpPr txBox="1">
            <a:spLocks/>
          </p:cNvSpPr>
          <p:nvPr/>
        </p:nvSpPr>
        <p:spPr bwMode="auto">
          <a:xfrm>
            <a:off x="9244123" y="3345422"/>
            <a:ext cx="2782777" cy="2079356"/>
          </a:xfrm>
          <a:prstGeom prst="rect">
            <a:avLst/>
          </a:prstGeom>
        </p:spPr>
        <p:txBody>
          <a:bodyPr vert="horz" lIns="0" tIns="0" rIns="0" bIns="0" rtlCol="0">
            <a:noAutofit/>
          </a:bodyPr>
          <a:lstStyle>
            <a:lvl1pPr marL="0" indent="0" algn="l" defTabSz="914400" rtl="0" eaLnBrk="1" latinLnBrk="0" hangingPunct="1">
              <a:lnSpc>
                <a:spcPts val="2400"/>
              </a:lnSpc>
              <a:spcBef>
                <a:spcPts val="0"/>
              </a:spcBef>
              <a:spcAft>
                <a:spcPts val="0"/>
              </a:spcAft>
              <a:buFont typeface="Arial" panose="020B0604020202020204" pitchFamily="34" charset="0"/>
              <a:buNone/>
              <a:defRPr sz="2800" b="0" kern="1200" baseline="0">
                <a:solidFill>
                  <a:schemeClr val="tx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nl-NL" dirty="0">
                <a:solidFill>
                  <a:schemeClr val="accent4"/>
                </a:solidFill>
              </a:rPr>
              <a:t>Repository pattern</a:t>
            </a:r>
          </a:p>
          <a:p>
            <a:pPr marL="0" lvl="2" indent="0" algn="ctr">
              <a:buNone/>
            </a:pPr>
            <a:r>
              <a:rPr lang="nl-NL" dirty="0"/>
              <a:t>Can be viewed as a special kind of Facade, special kind of Factory and a special application of Iterator</a:t>
            </a:r>
          </a:p>
        </p:txBody>
      </p:sp>
    </p:spTree>
    <p:extLst>
      <p:ext uri="{BB962C8B-B14F-4D97-AF65-F5344CB8AC3E}">
        <p14:creationId xmlns:p14="http://schemas.microsoft.com/office/powerpoint/2010/main" val="901310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Agenda </a:t>
            </a:r>
            <a:endParaRPr lang="nl-NL" dirty="0"/>
          </a:p>
        </p:txBody>
      </p:sp>
      <p:sp>
        <p:nvSpPr>
          <p:cNvPr id="5" name="Text Placeholder 4"/>
          <p:cNvSpPr>
            <a:spLocks noGrp="1"/>
          </p:cNvSpPr>
          <p:nvPr>
            <p:ph type="body" sz="quarter" idx="12"/>
          </p:nvPr>
        </p:nvSpPr>
        <p:spPr/>
        <p:txBody>
          <a:bodyPr/>
          <a:lstStyle/>
          <a:p>
            <a:r>
              <a:rPr lang="en-GB"/>
              <a:t>01</a:t>
            </a:r>
            <a:endParaRPr lang="nl-NL" dirty="0"/>
          </a:p>
        </p:txBody>
      </p:sp>
      <p:sp>
        <p:nvSpPr>
          <p:cNvPr id="6" name="Text Placeholder 5"/>
          <p:cNvSpPr>
            <a:spLocks noGrp="1"/>
          </p:cNvSpPr>
          <p:nvPr>
            <p:ph type="body" sz="quarter" idx="13"/>
          </p:nvPr>
        </p:nvSpPr>
        <p:spPr/>
        <p:txBody>
          <a:bodyPr/>
          <a:lstStyle/>
          <a:p>
            <a:r>
              <a:rPr lang="en-US" dirty="0"/>
              <a:t>About us</a:t>
            </a:r>
            <a:endParaRPr lang="nl-NL" dirty="0"/>
          </a:p>
        </p:txBody>
      </p:sp>
      <p:sp>
        <p:nvSpPr>
          <p:cNvPr id="7" name="Text Placeholder 6"/>
          <p:cNvSpPr>
            <a:spLocks noGrp="1"/>
          </p:cNvSpPr>
          <p:nvPr>
            <p:ph type="body" sz="quarter" idx="14"/>
          </p:nvPr>
        </p:nvSpPr>
        <p:spPr/>
        <p:txBody>
          <a:bodyPr/>
          <a:lstStyle/>
          <a:p>
            <a:r>
              <a:rPr lang="en-GB"/>
              <a:t>02</a:t>
            </a:r>
            <a:endParaRPr lang="nl-NL" dirty="0"/>
          </a:p>
        </p:txBody>
      </p:sp>
      <p:sp>
        <p:nvSpPr>
          <p:cNvPr id="8" name="Text Placeholder 7"/>
          <p:cNvSpPr>
            <a:spLocks noGrp="1"/>
          </p:cNvSpPr>
          <p:nvPr>
            <p:ph type="body" sz="quarter" idx="15"/>
          </p:nvPr>
        </p:nvSpPr>
        <p:spPr/>
        <p:txBody>
          <a:bodyPr/>
          <a:lstStyle/>
          <a:p>
            <a:r>
              <a:rPr lang="en-GB" dirty="0"/>
              <a:t>.NET Core</a:t>
            </a:r>
            <a:endParaRPr lang="nl-NL" dirty="0"/>
          </a:p>
        </p:txBody>
      </p:sp>
      <p:sp>
        <p:nvSpPr>
          <p:cNvPr id="9" name="Text Placeholder 8"/>
          <p:cNvSpPr>
            <a:spLocks noGrp="1"/>
          </p:cNvSpPr>
          <p:nvPr>
            <p:ph type="body" sz="quarter" idx="16"/>
          </p:nvPr>
        </p:nvSpPr>
        <p:spPr/>
        <p:txBody>
          <a:bodyPr/>
          <a:lstStyle/>
          <a:p>
            <a:r>
              <a:rPr lang="en-GB"/>
              <a:t>03</a:t>
            </a:r>
            <a:endParaRPr lang="nl-NL" dirty="0"/>
          </a:p>
        </p:txBody>
      </p:sp>
      <p:sp>
        <p:nvSpPr>
          <p:cNvPr id="10" name="Text Placeholder 9"/>
          <p:cNvSpPr>
            <a:spLocks noGrp="1"/>
          </p:cNvSpPr>
          <p:nvPr>
            <p:ph type="body" sz="quarter" idx="17"/>
          </p:nvPr>
        </p:nvSpPr>
        <p:spPr/>
        <p:txBody>
          <a:bodyPr/>
          <a:lstStyle/>
          <a:p>
            <a:r>
              <a:rPr lang="en-GB" dirty="0"/>
              <a:t>Web API</a:t>
            </a:r>
            <a:endParaRPr lang="nl-NL" dirty="0"/>
          </a:p>
        </p:txBody>
      </p:sp>
      <p:sp>
        <p:nvSpPr>
          <p:cNvPr id="11" name="Text Placeholder 10"/>
          <p:cNvSpPr>
            <a:spLocks noGrp="1"/>
          </p:cNvSpPr>
          <p:nvPr>
            <p:ph type="body" sz="quarter" idx="18"/>
          </p:nvPr>
        </p:nvSpPr>
        <p:spPr/>
        <p:txBody>
          <a:bodyPr/>
          <a:lstStyle/>
          <a:p>
            <a:r>
              <a:rPr lang="en-GB"/>
              <a:t>04</a:t>
            </a:r>
            <a:endParaRPr lang="nl-NL" dirty="0"/>
          </a:p>
        </p:txBody>
      </p:sp>
      <p:sp>
        <p:nvSpPr>
          <p:cNvPr id="12" name="Text Placeholder 11"/>
          <p:cNvSpPr>
            <a:spLocks noGrp="1"/>
          </p:cNvSpPr>
          <p:nvPr>
            <p:ph type="body" sz="quarter" idx="19"/>
          </p:nvPr>
        </p:nvSpPr>
        <p:spPr/>
        <p:txBody>
          <a:bodyPr/>
          <a:lstStyle/>
          <a:p>
            <a:r>
              <a:rPr lang="en-GB" dirty="0"/>
              <a:t>SOLID Principles</a:t>
            </a:r>
            <a:endParaRPr lang="nl-NL" dirty="0"/>
          </a:p>
        </p:txBody>
      </p:sp>
      <p:sp>
        <p:nvSpPr>
          <p:cNvPr id="13" name="Text Placeholder 12"/>
          <p:cNvSpPr>
            <a:spLocks noGrp="1"/>
          </p:cNvSpPr>
          <p:nvPr>
            <p:ph type="body" sz="quarter" idx="20"/>
          </p:nvPr>
        </p:nvSpPr>
        <p:spPr/>
        <p:txBody>
          <a:bodyPr/>
          <a:lstStyle/>
          <a:p>
            <a:r>
              <a:rPr lang="en-GB"/>
              <a:t>05</a:t>
            </a:r>
            <a:endParaRPr lang="nl-NL" dirty="0"/>
          </a:p>
        </p:txBody>
      </p:sp>
      <p:sp>
        <p:nvSpPr>
          <p:cNvPr id="14" name="Text Placeholder 13"/>
          <p:cNvSpPr>
            <a:spLocks noGrp="1"/>
          </p:cNvSpPr>
          <p:nvPr>
            <p:ph type="body" sz="quarter" idx="21"/>
          </p:nvPr>
        </p:nvSpPr>
        <p:spPr/>
        <p:txBody>
          <a:bodyPr/>
          <a:lstStyle/>
          <a:p>
            <a:r>
              <a:rPr lang="en-GB" dirty="0"/>
              <a:t>Design Patterns</a:t>
            </a:r>
            <a:endParaRPr lang="nl-NL" dirty="0"/>
          </a:p>
        </p:txBody>
      </p:sp>
      <p:sp>
        <p:nvSpPr>
          <p:cNvPr id="15" name="Text Placeholder 14"/>
          <p:cNvSpPr>
            <a:spLocks noGrp="1"/>
          </p:cNvSpPr>
          <p:nvPr>
            <p:ph type="body" sz="quarter" idx="22"/>
          </p:nvPr>
        </p:nvSpPr>
        <p:spPr/>
        <p:txBody>
          <a:bodyPr/>
          <a:lstStyle/>
          <a:p>
            <a:r>
              <a:rPr lang="en-GB"/>
              <a:t>06</a:t>
            </a:r>
            <a:endParaRPr lang="nl-NL" dirty="0"/>
          </a:p>
        </p:txBody>
      </p:sp>
      <p:sp>
        <p:nvSpPr>
          <p:cNvPr id="16" name="Text Placeholder 15"/>
          <p:cNvSpPr>
            <a:spLocks noGrp="1"/>
          </p:cNvSpPr>
          <p:nvPr>
            <p:ph type="body" sz="quarter" idx="23"/>
          </p:nvPr>
        </p:nvSpPr>
        <p:spPr/>
        <p:txBody>
          <a:bodyPr/>
          <a:lstStyle/>
          <a:p>
            <a:r>
              <a:rPr lang="nl-NL" dirty="0"/>
              <a:t>Refactoring</a:t>
            </a:r>
          </a:p>
        </p:txBody>
      </p:sp>
      <p:sp>
        <p:nvSpPr>
          <p:cNvPr id="17" name="Text Placeholder 16"/>
          <p:cNvSpPr>
            <a:spLocks noGrp="1"/>
          </p:cNvSpPr>
          <p:nvPr>
            <p:ph type="body" sz="quarter" idx="24"/>
          </p:nvPr>
        </p:nvSpPr>
        <p:spPr/>
        <p:txBody>
          <a:bodyPr/>
          <a:lstStyle/>
          <a:p>
            <a:r>
              <a:rPr lang="en-GB"/>
              <a:t>07</a:t>
            </a:r>
            <a:endParaRPr lang="nl-NL" dirty="0"/>
          </a:p>
        </p:txBody>
      </p:sp>
      <p:sp>
        <p:nvSpPr>
          <p:cNvPr id="18" name="Text Placeholder 17"/>
          <p:cNvSpPr>
            <a:spLocks noGrp="1"/>
          </p:cNvSpPr>
          <p:nvPr>
            <p:ph type="body" sz="quarter" idx="25"/>
          </p:nvPr>
        </p:nvSpPr>
        <p:spPr/>
        <p:txBody>
          <a:bodyPr/>
          <a:lstStyle/>
          <a:p>
            <a:r>
              <a:rPr lang="nl-NL" dirty="0"/>
              <a:t>Conclusion</a:t>
            </a:r>
          </a:p>
        </p:txBody>
      </p:sp>
      <p:sp>
        <p:nvSpPr>
          <p:cNvPr id="19" name="Text Placeholder 18"/>
          <p:cNvSpPr>
            <a:spLocks noGrp="1"/>
          </p:cNvSpPr>
          <p:nvPr>
            <p:ph type="body" sz="quarter" idx="26"/>
          </p:nvPr>
        </p:nvSpPr>
        <p:spPr/>
        <p:txBody>
          <a:bodyPr/>
          <a:lstStyle/>
          <a:p>
            <a:r>
              <a:rPr lang="en-GB"/>
              <a:t>08</a:t>
            </a:r>
            <a:endParaRPr lang="nl-NL" dirty="0"/>
          </a:p>
        </p:txBody>
      </p:sp>
      <p:sp>
        <p:nvSpPr>
          <p:cNvPr id="20" name="Text Placeholder 19"/>
          <p:cNvSpPr>
            <a:spLocks noGrp="1"/>
          </p:cNvSpPr>
          <p:nvPr>
            <p:ph type="body" sz="quarter" idx="27"/>
          </p:nvPr>
        </p:nvSpPr>
        <p:spPr/>
        <p:txBody>
          <a:bodyPr/>
          <a:lstStyle/>
          <a:p>
            <a:r>
              <a:rPr lang="nl-NL" dirty="0"/>
              <a:t>Questions </a:t>
            </a:r>
          </a:p>
        </p:txBody>
      </p:sp>
      <p:sp>
        <p:nvSpPr>
          <p:cNvPr id="36" name="Slide Number Placeholder 35"/>
          <p:cNvSpPr>
            <a:spLocks noGrp="1"/>
          </p:cNvSpPr>
          <p:nvPr>
            <p:ph type="sldNum" sz="quarter" idx="4"/>
          </p:nvPr>
        </p:nvSpPr>
        <p:spPr/>
        <p:txBody>
          <a:bodyPr/>
          <a:lstStyle/>
          <a:p>
            <a:fld id="{DDD2A080-DA64-4F5C-9131-47EB793B4410}" type="slidenum">
              <a:rPr lang="en-GB" smtClean="0"/>
              <a:pPr/>
              <a:t>2</a:t>
            </a:fld>
            <a:endParaRPr lang="en-GB" dirty="0"/>
          </a:p>
        </p:txBody>
      </p:sp>
    </p:spTree>
    <p:extLst>
      <p:ext uri="{BB962C8B-B14F-4D97-AF65-F5344CB8AC3E}">
        <p14:creationId xmlns:p14="http://schemas.microsoft.com/office/powerpoint/2010/main" val="3933529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5363" y="2246659"/>
            <a:ext cx="5427662" cy="1902261"/>
          </a:xfrm>
        </p:spPr>
        <p:txBody>
          <a:bodyPr/>
          <a:lstStyle/>
          <a:p>
            <a:r>
              <a:rPr lang="en-GB" dirty="0"/>
              <a:t>refactoring</a:t>
            </a:r>
            <a:endParaRPr lang="nl-NL" dirty="0"/>
          </a:p>
        </p:txBody>
      </p:sp>
      <p:sp>
        <p:nvSpPr>
          <p:cNvPr id="3" name="Text Placeholder 2"/>
          <p:cNvSpPr>
            <a:spLocks noGrp="1"/>
          </p:cNvSpPr>
          <p:nvPr>
            <p:ph type="body" sz="quarter" idx="11"/>
          </p:nvPr>
        </p:nvSpPr>
        <p:spPr>
          <a:xfrm>
            <a:off x="1112320" y="7292568"/>
            <a:ext cx="5564463" cy="1273575"/>
          </a:xfrm>
        </p:spPr>
        <p:txBody>
          <a:bodyPr/>
          <a:lstStyle/>
          <a:p>
            <a:endParaRPr lang="nl-NL" sz="3600" dirty="0"/>
          </a:p>
        </p:txBody>
      </p:sp>
      <p:sp>
        <p:nvSpPr>
          <p:cNvPr id="5" name="Text Placeholder 4"/>
          <p:cNvSpPr>
            <a:spLocks noGrp="1"/>
          </p:cNvSpPr>
          <p:nvPr>
            <p:ph type="body" sz="quarter" idx="12"/>
          </p:nvPr>
        </p:nvSpPr>
        <p:spPr/>
        <p:txBody>
          <a:bodyPr/>
          <a:lstStyle/>
          <a:p>
            <a:r>
              <a:rPr lang="en-GB" dirty="0"/>
              <a:t>06</a:t>
            </a:r>
            <a:endParaRPr lang="nl-NL" dirty="0"/>
          </a:p>
        </p:txBody>
      </p:sp>
      <p:sp>
        <p:nvSpPr>
          <p:cNvPr id="4" name="Slide Number Placeholder 3"/>
          <p:cNvSpPr>
            <a:spLocks noGrp="1"/>
          </p:cNvSpPr>
          <p:nvPr>
            <p:ph type="sldNum" sz="quarter" idx="4"/>
          </p:nvPr>
        </p:nvSpPr>
        <p:spPr/>
        <p:txBody>
          <a:bodyPr/>
          <a:lstStyle/>
          <a:p>
            <a:fld id="{DDD2A080-DA64-4F5C-9131-47EB793B4410}" type="slidenum">
              <a:rPr lang="en-GB" smtClean="0"/>
              <a:pPr/>
              <a:t>20</a:t>
            </a:fld>
            <a:endParaRPr lang="en-GB" dirty="0"/>
          </a:p>
        </p:txBody>
      </p:sp>
      <p:pic>
        <p:nvPicPr>
          <p:cNvPr id="18" name="Picture Placeholder 17"/>
          <p:cNvPicPr>
            <a:picLocks noGrp="1" noChangeAspect="1"/>
          </p:cNvPicPr>
          <p:nvPr>
            <p:ph type="pic" sz="quarter" idx="19"/>
          </p:nvPr>
        </p:nvPicPr>
        <p:blipFill rotWithShape="1">
          <a:blip r:embed="rId2" cstate="screen">
            <a:extLst>
              <a:ext uri="{28A0092B-C50C-407E-A947-70E740481C1C}">
                <a14:useLocalDpi xmlns:a14="http://schemas.microsoft.com/office/drawing/2010/main"/>
              </a:ext>
            </a:extLst>
          </a:blip>
          <a:srcRect/>
          <a:stretch/>
        </p:blipFill>
        <p:spPr>
          <a:xfrm>
            <a:off x="7454900" y="333375"/>
            <a:ext cx="4402138" cy="6191250"/>
          </a:xfrm>
        </p:spPr>
      </p:pic>
      <p:pic>
        <p:nvPicPr>
          <p:cNvPr id="6" name="Picture 5">
            <a:extLst>
              <a:ext uri="{FF2B5EF4-FFF2-40B4-BE49-F238E27FC236}">
                <a16:creationId xmlns:a16="http://schemas.microsoft.com/office/drawing/2014/main" id="{3FC0A2E6-5195-4EB1-885F-6788DAD7AF7F}"/>
              </a:ext>
            </a:extLst>
          </p:cNvPr>
          <p:cNvPicPr>
            <a:picLocks noChangeAspect="1"/>
          </p:cNvPicPr>
          <p:nvPr/>
        </p:nvPicPr>
        <p:blipFill>
          <a:blip r:embed="rId3"/>
          <a:stretch>
            <a:fillRect/>
          </a:stretch>
        </p:blipFill>
        <p:spPr>
          <a:xfrm>
            <a:off x="6818243" y="333374"/>
            <a:ext cx="5038795" cy="6191249"/>
          </a:xfrm>
          <a:prstGeom prst="rect">
            <a:avLst/>
          </a:prstGeom>
        </p:spPr>
      </p:pic>
      <p:pic>
        <p:nvPicPr>
          <p:cNvPr id="7" name="Picture 6">
            <a:extLst>
              <a:ext uri="{FF2B5EF4-FFF2-40B4-BE49-F238E27FC236}">
                <a16:creationId xmlns:a16="http://schemas.microsoft.com/office/drawing/2014/main" id="{ADCDB63B-D345-4511-931F-0760B9A4031F}"/>
              </a:ext>
            </a:extLst>
          </p:cNvPr>
          <p:cNvPicPr>
            <a:picLocks noChangeAspect="1"/>
          </p:cNvPicPr>
          <p:nvPr/>
        </p:nvPicPr>
        <p:blipFill rotWithShape="1">
          <a:blip r:embed="rId4"/>
          <a:srcRect t="-1187" b="18153"/>
          <a:stretch/>
        </p:blipFill>
        <p:spPr>
          <a:xfrm>
            <a:off x="6818243" y="405226"/>
            <a:ext cx="5373757" cy="5021540"/>
          </a:xfrm>
          <a:prstGeom prst="rect">
            <a:avLst/>
          </a:prstGeom>
        </p:spPr>
      </p:pic>
      <p:pic>
        <p:nvPicPr>
          <p:cNvPr id="8" name="Picture 7">
            <a:extLst>
              <a:ext uri="{FF2B5EF4-FFF2-40B4-BE49-F238E27FC236}">
                <a16:creationId xmlns:a16="http://schemas.microsoft.com/office/drawing/2014/main" id="{857DF224-46B4-4752-9787-9FC29B595FBD}"/>
              </a:ext>
            </a:extLst>
          </p:cNvPr>
          <p:cNvPicPr>
            <a:picLocks noChangeAspect="1"/>
          </p:cNvPicPr>
          <p:nvPr/>
        </p:nvPicPr>
        <p:blipFill>
          <a:blip r:embed="rId5"/>
          <a:stretch>
            <a:fillRect/>
          </a:stretch>
        </p:blipFill>
        <p:spPr>
          <a:xfrm>
            <a:off x="6818243" y="333372"/>
            <a:ext cx="5132752" cy="6191249"/>
          </a:xfrm>
          <a:prstGeom prst="rect">
            <a:avLst/>
          </a:prstGeom>
        </p:spPr>
      </p:pic>
      <p:pic>
        <p:nvPicPr>
          <p:cNvPr id="10" name="Picture 9">
            <a:extLst>
              <a:ext uri="{FF2B5EF4-FFF2-40B4-BE49-F238E27FC236}">
                <a16:creationId xmlns:a16="http://schemas.microsoft.com/office/drawing/2014/main" id="{DA53BA2E-1F0D-4521-8197-D7ED7D317EE6}"/>
              </a:ext>
            </a:extLst>
          </p:cNvPr>
          <p:cNvPicPr>
            <a:picLocks noChangeAspect="1"/>
          </p:cNvPicPr>
          <p:nvPr/>
        </p:nvPicPr>
        <p:blipFill>
          <a:blip r:embed="rId6"/>
          <a:stretch>
            <a:fillRect/>
          </a:stretch>
        </p:blipFill>
        <p:spPr>
          <a:xfrm>
            <a:off x="6955043" y="296942"/>
            <a:ext cx="4995952" cy="6227679"/>
          </a:xfrm>
          <a:prstGeom prst="rect">
            <a:avLst/>
          </a:prstGeom>
        </p:spPr>
      </p:pic>
    </p:spTree>
    <p:extLst>
      <p:ext uri="{BB962C8B-B14F-4D97-AF65-F5344CB8AC3E}">
        <p14:creationId xmlns:p14="http://schemas.microsoft.com/office/powerpoint/2010/main" val="1598014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351371" y="6372229"/>
            <a:ext cx="272256" cy="188119"/>
          </a:xfrm>
        </p:spPr>
        <p:txBody>
          <a:bodyPr/>
          <a:lstStyle/>
          <a:p>
            <a:fld id="{DDD2A080-DA64-4F5C-9131-47EB793B4410}" type="slidenum">
              <a:rPr lang="en-GB" noProof="0" smtClean="0"/>
              <a:pPr/>
              <a:t>21</a:t>
            </a:fld>
            <a:endParaRPr lang="en-GB" noProof="0" dirty="0"/>
          </a:p>
        </p:txBody>
      </p:sp>
      <p:sp>
        <p:nvSpPr>
          <p:cNvPr id="4" name="Content Placeholder 3"/>
          <p:cNvSpPr>
            <a:spLocks noGrp="1"/>
          </p:cNvSpPr>
          <p:nvPr>
            <p:ph type="body" sz="quarter" idx="12"/>
          </p:nvPr>
        </p:nvSpPr>
        <p:spPr>
          <a:xfrm>
            <a:off x="658814" y="1544638"/>
            <a:ext cx="11533186" cy="1238319"/>
          </a:xfrm>
        </p:spPr>
        <p:txBody>
          <a:bodyPr/>
          <a:lstStyle/>
          <a:p>
            <a:r>
              <a:rPr lang="en-US" sz="2800" b="0" i="0" dirty="0">
                <a:solidFill>
                  <a:srgbClr val="666666"/>
                </a:solidFill>
                <a:effectLst/>
              </a:rPr>
              <a:t>The main purpose of refactoring is to fight technical debt. It transforms a mess into a clean code and simple design.</a:t>
            </a:r>
            <a:endParaRPr lang="en-US" dirty="0">
              <a:solidFill>
                <a:srgbClr val="666666"/>
              </a:solidFill>
              <a:latin typeface="+mn-lt"/>
            </a:endParaRPr>
          </a:p>
        </p:txBody>
      </p:sp>
      <p:sp>
        <p:nvSpPr>
          <p:cNvPr id="2" name="Title 1"/>
          <p:cNvSpPr>
            <a:spLocks noGrp="1"/>
          </p:cNvSpPr>
          <p:nvPr>
            <p:ph type="title"/>
          </p:nvPr>
        </p:nvSpPr>
        <p:spPr/>
        <p:txBody>
          <a:bodyPr/>
          <a:lstStyle/>
          <a:p>
            <a:r>
              <a:rPr lang="en-GB" dirty="0"/>
              <a:t>refactoring</a:t>
            </a:r>
            <a:endParaRPr lang="nl-NL" dirty="0"/>
          </a:p>
        </p:txBody>
      </p:sp>
      <p:sp>
        <p:nvSpPr>
          <p:cNvPr id="5" name="Footer Placeholder 4"/>
          <p:cNvSpPr>
            <a:spLocks noGrp="1"/>
          </p:cNvSpPr>
          <p:nvPr>
            <p:ph type="ftr" sz="quarter" idx="3"/>
          </p:nvPr>
        </p:nvSpPr>
        <p:spPr>
          <a:xfrm>
            <a:off x="487499" y="7040492"/>
            <a:ext cx="9831970" cy="188119"/>
          </a:xfrm>
        </p:spPr>
        <p:txBody>
          <a:bodyPr/>
          <a:lstStyle/>
          <a:p>
            <a:endParaRPr lang="nl-NL" sz="1600" dirty="0"/>
          </a:p>
        </p:txBody>
      </p:sp>
      <p:sp>
        <p:nvSpPr>
          <p:cNvPr id="6" name="Content Placeholder 3">
            <a:extLst>
              <a:ext uri="{FF2B5EF4-FFF2-40B4-BE49-F238E27FC236}">
                <a16:creationId xmlns:a16="http://schemas.microsoft.com/office/drawing/2014/main" id="{404D1D73-BDEB-4D61-A6AE-746F068F89C2}"/>
              </a:ext>
            </a:extLst>
          </p:cNvPr>
          <p:cNvSpPr txBox="1">
            <a:spLocks/>
          </p:cNvSpPr>
          <p:nvPr/>
        </p:nvSpPr>
        <p:spPr bwMode="auto">
          <a:xfrm>
            <a:off x="658813" y="2782956"/>
            <a:ext cx="5184774" cy="3236843"/>
          </a:xfrm>
          <a:prstGeom prst="rect">
            <a:avLst/>
          </a:prstGeom>
        </p:spPr>
        <p:txBody>
          <a:bodyPr vert="horz" lIns="0" tIns="0" rIns="0" bIns="0" rtlCol="0">
            <a:noAutofit/>
          </a:bodyPr>
          <a:lstStyle>
            <a:lvl1pPr marL="0" indent="0" algn="l" defTabSz="914400" rtl="0" eaLnBrk="1" latinLnBrk="0" hangingPunct="1">
              <a:lnSpc>
                <a:spcPts val="2400"/>
              </a:lnSpc>
              <a:spcBef>
                <a:spcPts val="0"/>
              </a:spcBef>
              <a:spcAft>
                <a:spcPts val="0"/>
              </a:spcAft>
              <a:buFont typeface="Arial" panose="020B0604020202020204" pitchFamily="34" charset="0"/>
              <a:buNone/>
              <a:defRPr sz="2800" b="0" kern="1200" baseline="0">
                <a:solidFill>
                  <a:schemeClr val="tx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Clean code</a:t>
            </a:r>
          </a:p>
          <a:p>
            <a:pPr lvl="1"/>
            <a:endParaRPr lang="en-GB" dirty="0"/>
          </a:p>
          <a:p>
            <a:pPr lvl="2"/>
            <a:r>
              <a:rPr lang="en-US" sz="2800" b="0" i="0" dirty="0">
                <a:effectLst/>
              </a:rPr>
              <a:t>Poor variable naming, bloated classes and methods</a:t>
            </a:r>
            <a:endParaRPr lang="en-GB" sz="2800" b="0" i="0" dirty="0">
              <a:effectLst/>
            </a:endParaRPr>
          </a:p>
          <a:p>
            <a:pPr lvl="2"/>
            <a:r>
              <a:rPr lang="en-US" sz="2800" b="0" i="0" dirty="0">
                <a:effectLst/>
              </a:rPr>
              <a:t>Doesn</a:t>
            </a:r>
            <a:r>
              <a:rPr lang="en-US" sz="2800" dirty="0"/>
              <a:t>’t contain duplication</a:t>
            </a:r>
            <a:endParaRPr lang="en-US" sz="2800" b="0" i="0" dirty="0">
              <a:effectLst/>
            </a:endParaRPr>
          </a:p>
          <a:p>
            <a:pPr lvl="2"/>
            <a:r>
              <a:rPr lang="en-US" sz="2800" dirty="0">
                <a:latin typeface="+mj-lt"/>
              </a:rPr>
              <a:t>Code is easier and cheaper to maintain</a:t>
            </a:r>
          </a:p>
          <a:p>
            <a:pPr lvl="2"/>
            <a:r>
              <a:rPr lang="en-US" sz="2800" b="0" i="0" dirty="0">
                <a:effectLst/>
                <a:latin typeface="+mj-lt"/>
              </a:rPr>
              <a:t>Passes all tests</a:t>
            </a:r>
          </a:p>
        </p:txBody>
      </p:sp>
      <p:sp>
        <p:nvSpPr>
          <p:cNvPr id="7" name="Content Placeholder 3">
            <a:extLst>
              <a:ext uri="{FF2B5EF4-FFF2-40B4-BE49-F238E27FC236}">
                <a16:creationId xmlns:a16="http://schemas.microsoft.com/office/drawing/2014/main" id="{E6BF7EE4-14F8-45D0-A7BC-4B7FC243C280}"/>
              </a:ext>
            </a:extLst>
          </p:cNvPr>
          <p:cNvSpPr txBox="1">
            <a:spLocks/>
          </p:cNvSpPr>
          <p:nvPr/>
        </p:nvSpPr>
        <p:spPr bwMode="auto">
          <a:xfrm>
            <a:off x="6893962" y="2782956"/>
            <a:ext cx="5184774" cy="3236843"/>
          </a:xfrm>
          <a:prstGeom prst="rect">
            <a:avLst/>
          </a:prstGeom>
        </p:spPr>
        <p:txBody>
          <a:bodyPr vert="horz" lIns="0" tIns="0" rIns="0" bIns="0" rtlCol="0">
            <a:noAutofit/>
          </a:bodyPr>
          <a:lstStyle>
            <a:lvl1pPr marL="0" indent="0" algn="l" defTabSz="914400" rtl="0" eaLnBrk="1" latinLnBrk="0" hangingPunct="1">
              <a:lnSpc>
                <a:spcPts val="2400"/>
              </a:lnSpc>
              <a:spcBef>
                <a:spcPts val="0"/>
              </a:spcBef>
              <a:spcAft>
                <a:spcPts val="0"/>
              </a:spcAft>
              <a:buFont typeface="Arial" panose="020B0604020202020204" pitchFamily="34" charset="0"/>
              <a:buNone/>
              <a:defRPr sz="2800" b="0" kern="1200" baseline="0">
                <a:solidFill>
                  <a:schemeClr val="tx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Technical debt</a:t>
            </a:r>
          </a:p>
          <a:p>
            <a:endParaRPr lang="en-GB" dirty="0"/>
          </a:p>
          <a:p>
            <a:pPr lvl="2"/>
            <a:r>
              <a:rPr lang="en-US" sz="2800" b="0" i="0" dirty="0">
                <a:effectLst/>
                <a:latin typeface="+mj-lt"/>
              </a:rPr>
              <a:t>Rolled out features which aren’t completely finished</a:t>
            </a:r>
          </a:p>
          <a:p>
            <a:pPr lvl="2"/>
            <a:r>
              <a:rPr lang="en-US" sz="2800" b="0" i="0" dirty="0">
                <a:effectLst/>
                <a:latin typeface="+mj-lt"/>
              </a:rPr>
              <a:t>Lack of documentation</a:t>
            </a:r>
          </a:p>
          <a:p>
            <a:pPr lvl="2"/>
            <a:r>
              <a:rPr lang="en-US" sz="2800" b="0" i="0" dirty="0">
                <a:effectLst/>
                <a:latin typeface="+mj-lt"/>
              </a:rPr>
              <a:t>Lack of tests</a:t>
            </a:r>
          </a:p>
          <a:p>
            <a:pPr lvl="2"/>
            <a:r>
              <a:rPr lang="en-US" sz="2800" dirty="0">
                <a:latin typeface="+mj-lt"/>
              </a:rPr>
              <a:t>Long-term simultaneous development on several branches</a:t>
            </a:r>
          </a:p>
          <a:p>
            <a:pPr lvl="2"/>
            <a:r>
              <a:rPr lang="en-US" sz="2800" b="0" i="0" dirty="0">
                <a:effectLst/>
                <a:latin typeface="+mj-lt"/>
              </a:rPr>
              <a:t>Delayed refactoring</a:t>
            </a:r>
          </a:p>
          <a:p>
            <a:pPr lvl="2"/>
            <a:endParaRPr lang="en-GB" sz="2800" b="0" i="0" dirty="0">
              <a:effectLst/>
              <a:latin typeface="+mj-lt"/>
            </a:endParaRPr>
          </a:p>
          <a:p>
            <a:pPr lvl="2"/>
            <a:endParaRPr lang="en-US" b="0" i="0" dirty="0">
              <a:solidFill>
                <a:srgbClr val="212121"/>
              </a:solidFill>
              <a:effectLst/>
              <a:latin typeface="open sans" panose="020B0606030504020204" pitchFamily="34" charset="0"/>
            </a:endParaRPr>
          </a:p>
        </p:txBody>
      </p:sp>
    </p:spTree>
    <p:extLst>
      <p:ext uri="{BB962C8B-B14F-4D97-AF65-F5344CB8AC3E}">
        <p14:creationId xmlns:p14="http://schemas.microsoft.com/office/powerpoint/2010/main" val="2871040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351371" y="6372229"/>
            <a:ext cx="272256" cy="188119"/>
          </a:xfrm>
        </p:spPr>
        <p:txBody>
          <a:bodyPr/>
          <a:lstStyle/>
          <a:p>
            <a:fld id="{DDD2A080-DA64-4F5C-9131-47EB793B4410}" type="slidenum">
              <a:rPr lang="en-GB" noProof="0" smtClean="0"/>
              <a:pPr/>
              <a:t>22</a:t>
            </a:fld>
            <a:endParaRPr lang="en-GB" noProof="0" dirty="0"/>
          </a:p>
        </p:txBody>
      </p:sp>
      <p:sp>
        <p:nvSpPr>
          <p:cNvPr id="11" name="Content Placeholder 10"/>
          <p:cNvSpPr>
            <a:spLocks noGrp="1"/>
          </p:cNvSpPr>
          <p:nvPr>
            <p:ph sz="quarter" idx="12"/>
          </p:nvPr>
        </p:nvSpPr>
        <p:spPr/>
        <p:txBody>
          <a:bodyPr/>
          <a:lstStyle/>
          <a:p>
            <a:r>
              <a:rPr lang="nl-NL" dirty="0"/>
              <a:t>Rule of three</a:t>
            </a:r>
          </a:p>
          <a:p>
            <a:endParaRPr lang="nl-NL" dirty="0"/>
          </a:p>
          <a:p>
            <a:pPr lvl="2"/>
            <a:r>
              <a:rPr lang="nl-NL" dirty="0"/>
              <a:t>When doing something for the first time</a:t>
            </a:r>
          </a:p>
          <a:p>
            <a:pPr lvl="2"/>
            <a:r>
              <a:rPr lang="nl-NL" dirty="0"/>
              <a:t>When doing something similar for second time </a:t>
            </a:r>
          </a:p>
          <a:p>
            <a:pPr lvl="2"/>
            <a:r>
              <a:rPr lang="nl-NL" dirty="0"/>
              <a:t>When doing something for the third time</a:t>
            </a:r>
          </a:p>
          <a:p>
            <a:pPr lvl="2"/>
            <a:endParaRPr lang="nl-NL" dirty="0"/>
          </a:p>
        </p:txBody>
      </p:sp>
      <p:sp>
        <p:nvSpPr>
          <p:cNvPr id="12" name="Content Placeholder 11"/>
          <p:cNvSpPr>
            <a:spLocks noGrp="1"/>
          </p:cNvSpPr>
          <p:nvPr>
            <p:ph sz="quarter" idx="28"/>
          </p:nvPr>
        </p:nvSpPr>
        <p:spPr/>
        <p:txBody>
          <a:bodyPr/>
          <a:lstStyle/>
          <a:p>
            <a:r>
              <a:rPr lang="nl-NL" dirty="0"/>
              <a:t>When fixing a bug</a:t>
            </a:r>
          </a:p>
          <a:p>
            <a:endParaRPr lang="nl-NL" dirty="0"/>
          </a:p>
          <a:p>
            <a:pPr lvl="2"/>
            <a:r>
              <a:rPr lang="nl-NL" dirty="0"/>
              <a:t>Clean your code and the errors will practically discover themselves</a:t>
            </a:r>
          </a:p>
        </p:txBody>
      </p:sp>
      <p:sp>
        <p:nvSpPr>
          <p:cNvPr id="13" name="Content Placeholder 12"/>
          <p:cNvSpPr>
            <a:spLocks noGrp="1"/>
          </p:cNvSpPr>
          <p:nvPr>
            <p:ph sz="quarter" idx="29"/>
          </p:nvPr>
        </p:nvSpPr>
        <p:spPr/>
        <p:txBody>
          <a:bodyPr/>
          <a:lstStyle/>
          <a:p>
            <a:r>
              <a:rPr lang="nl-NL" dirty="0"/>
              <a:t>When adding a feature</a:t>
            </a:r>
          </a:p>
          <a:p>
            <a:pPr lvl="2"/>
            <a:endParaRPr lang="nl-NL" dirty="0"/>
          </a:p>
          <a:p>
            <a:pPr lvl="2"/>
            <a:r>
              <a:rPr lang="nl-NL" dirty="0"/>
              <a:t>It will help you understand other people’s code</a:t>
            </a:r>
          </a:p>
          <a:p>
            <a:pPr lvl="2"/>
            <a:r>
              <a:rPr lang="nl-NL" dirty="0"/>
              <a:t>It will make adding new features easier</a:t>
            </a:r>
          </a:p>
        </p:txBody>
      </p:sp>
      <p:sp>
        <p:nvSpPr>
          <p:cNvPr id="14" name="Content Placeholder 13"/>
          <p:cNvSpPr>
            <a:spLocks noGrp="1"/>
          </p:cNvSpPr>
          <p:nvPr>
            <p:ph sz="quarter" idx="30"/>
          </p:nvPr>
        </p:nvSpPr>
        <p:spPr>
          <a:xfrm>
            <a:off x="13173739" y="3940444"/>
            <a:ext cx="3962327" cy="2079356"/>
          </a:xfrm>
        </p:spPr>
        <p:txBody>
          <a:bodyPr/>
          <a:lstStyle/>
          <a:p>
            <a:endParaRPr lang="nl-NL" dirty="0"/>
          </a:p>
        </p:txBody>
      </p:sp>
      <p:sp>
        <p:nvSpPr>
          <p:cNvPr id="10" name="Title 9"/>
          <p:cNvSpPr>
            <a:spLocks noGrp="1"/>
          </p:cNvSpPr>
          <p:nvPr>
            <p:ph type="title"/>
          </p:nvPr>
        </p:nvSpPr>
        <p:spPr/>
        <p:txBody>
          <a:bodyPr/>
          <a:lstStyle/>
          <a:p>
            <a:r>
              <a:rPr lang="en-GB" dirty="0"/>
              <a:t>When to refactor</a:t>
            </a:r>
            <a:endParaRPr lang="nl-NL" dirty="0"/>
          </a:p>
        </p:txBody>
      </p:sp>
      <p:sp>
        <p:nvSpPr>
          <p:cNvPr id="2" name="Footer Placeholder 1"/>
          <p:cNvSpPr>
            <a:spLocks noGrp="1"/>
          </p:cNvSpPr>
          <p:nvPr>
            <p:ph type="ftr" sz="quarter" idx="3"/>
          </p:nvPr>
        </p:nvSpPr>
        <p:spPr>
          <a:xfrm>
            <a:off x="843812" y="7146817"/>
            <a:ext cx="7181850" cy="189708"/>
          </a:xfrm>
        </p:spPr>
        <p:txBody>
          <a:bodyPr/>
          <a:lstStyle/>
          <a:p>
            <a:endParaRPr lang="nl-NL" dirty="0"/>
          </a:p>
        </p:txBody>
      </p:sp>
      <p:sp>
        <p:nvSpPr>
          <p:cNvPr id="9" name="Content Placeholder 11">
            <a:extLst>
              <a:ext uri="{FF2B5EF4-FFF2-40B4-BE49-F238E27FC236}">
                <a16:creationId xmlns:a16="http://schemas.microsoft.com/office/drawing/2014/main" id="{70C4E34E-3813-4F85-BC19-5BB3C275C18F}"/>
              </a:ext>
            </a:extLst>
          </p:cNvPr>
          <p:cNvSpPr txBox="1">
            <a:spLocks/>
          </p:cNvSpPr>
          <p:nvPr/>
        </p:nvSpPr>
        <p:spPr bwMode="auto">
          <a:xfrm>
            <a:off x="6337299" y="3955259"/>
            <a:ext cx="5184775" cy="2079356"/>
          </a:xfrm>
          <a:prstGeom prst="rect">
            <a:avLst/>
          </a:prstGeom>
        </p:spPr>
        <p:txBody>
          <a:bodyPr vert="horz" lIns="0" tIns="0" rIns="0" bIns="0" rtlCol="0">
            <a:noAutofit/>
          </a:bodyPr>
          <a:lstStyle>
            <a:lvl1pPr marL="0" indent="0" algn="l" defTabSz="914400" rtl="0" eaLnBrk="1" latinLnBrk="0" hangingPunct="1">
              <a:lnSpc>
                <a:spcPts val="2400"/>
              </a:lnSpc>
              <a:spcBef>
                <a:spcPts val="0"/>
              </a:spcBef>
              <a:spcAft>
                <a:spcPts val="0"/>
              </a:spcAft>
              <a:buFont typeface="Arial" panose="020B0604020202020204" pitchFamily="34" charset="0"/>
              <a:buNone/>
              <a:defRPr sz="2800" b="0" kern="1200" baseline="0">
                <a:solidFill>
                  <a:schemeClr val="tx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NL" dirty="0"/>
          </a:p>
        </p:txBody>
      </p:sp>
      <p:sp>
        <p:nvSpPr>
          <p:cNvPr id="15" name="Content Placeholder 12">
            <a:extLst>
              <a:ext uri="{FF2B5EF4-FFF2-40B4-BE49-F238E27FC236}">
                <a16:creationId xmlns:a16="http://schemas.microsoft.com/office/drawing/2014/main" id="{3F3CBEDD-0E6F-4F0E-A680-8782DC8D9443}"/>
              </a:ext>
            </a:extLst>
          </p:cNvPr>
          <p:cNvSpPr txBox="1">
            <a:spLocks/>
          </p:cNvSpPr>
          <p:nvPr/>
        </p:nvSpPr>
        <p:spPr bwMode="auto">
          <a:xfrm>
            <a:off x="6348414" y="3940444"/>
            <a:ext cx="5173662" cy="2079356"/>
          </a:xfrm>
          <a:prstGeom prst="rect">
            <a:avLst/>
          </a:prstGeom>
        </p:spPr>
        <p:txBody>
          <a:bodyPr vert="horz" lIns="0" tIns="0" rIns="0" bIns="0" rtlCol="0">
            <a:noAutofit/>
          </a:bodyPr>
          <a:lstStyle>
            <a:lvl1pPr marL="0" indent="0" algn="l" defTabSz="914400" rtl="0" eaLnBrk="1" latinLnBrk="0" hangingPunct="1">
              <a:lnSpc>
                <a:spcPts val="2400"/>
              </a:lnSpc>
              <a:spcBef>
                <a:spcPts val="0"/>
              </a:spcBef>
              <a:spcAft>
                <a:spcPts val="0"/>
              </a:spcAft>
              <a:buFont typeface="Arial" panose="020B0604020202020204" pitchFamily="34" charset="0"/>
              <a:buNone/>
              <a:defRPr sz="2800" b="0" kern="1200" baseline="0">
                <a:solidFill>
                  <a:schemeClr val="tx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During code review</a:t>
            </a:r>
          </a:p>
          <a:p>
            <a:pPr marL="0" lvl="2" indent="0">
              <a:buNone/>
            </a:pPr>
            <a:endParaRPr lang="nl-NL" dirty="0"/>
          </a:p>
          <a:p>
            <a:pPr lvl="2"/>
            <a:r>
              <a:rPr lang="nl-NL" dirty="0"/>
              <a:t>Best way is to perform review in a pair with an author so you can fix simple problems quickly Proxy</a:t>
            </a:r>
          </a:p>
        </p:txBody>
      </p:sp>
    </p:spTree>
    <p:extLst>
      <p:ext uri="{BB962C8B-B14F-4D97-AF65-F5344CB8AC3E}">
        <p14:creationId xmlns:p14="http://schemas.microsoft.com/office/powerpoint/2010/main" val="777316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nl-NL" dirty="0"/>
          </a:p>
        </p:txBody>
      </p:sp>
      <p:sp>
        <p:nvSpPr>
          <p:cNvPr id="4" name="Title 3"/>
          <p:cNvSpPr>
            <a:spLocks noGrp="1"/>
          </p:cNvSpPr>
          <p:nvPr>
            <p:ph type="ctrTitle"/>
          </p:nvPr>
        </p:nvSpPr>
        <p:spPr/>
        <p:txBody>
          <a:bodyPr/>
          <a:lstStyle/>
          <a:p>
            <a:r>
              <a:rPr lang="nl-NL"/>
              <a:t>Questions</a:t>
            </a:r>
            <a:endParaRPr lang="nl-NL" dirty="0"/>
          </a:p>
        </p:txBody>
      </p:sp>
      <p:sp>
        <p:nvSpPr>
          <p:cNvPr id="3" name="Slide Number Placeholder 2"/>
          <p:cNvSpPr>
            <a:spLocks noGrp="1"/>
          </p:cNvSpPr>
          <p:nvPr>
            <p:ph type="sldNum" sz="quarter" idx="4"/>
          </p:nvPr>
        </p:nvSpPr>
        <p:spPr/>
        <p:txBody>
          <a:bodyPr/>
          <a:lstStyle/>
          <a:p>
            <a:fld id="{DDD2A080-DA64-4F5C-9131-47EB793B4410}" type="slidenum">
              <a:rPr lang="en-GB" smtClean="0"/>
              <a:pPr/>
              <a:t>23</a:t>
            </a:fld>
            <a:endParaRPr lang="en-GB" dirty="0"/>
          </a:p>
        </p:txBody>
      </p:sp>
    </p:spTree>
    <p:extLst>
      <p:ext uri="{BB962C8B-B14F-4D97-AF65-F5344CB8AC3E}">
        <p14:creationId xmlns:p14="http://schemas.microsoft.com/office/powerpoint/2010/main" val="2989243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Thank you</a:t>
            </a:r>
            <a:endParaRPr lang="nl-NL" dirty="0"/>
          </a:p>
        </p:txBody>
      </p:sp>
      <p:sp>
        <p:nvSpPr>
          <p:cNvPr id="3" name="Text Placeholder 2"/>
          <p:cNvSpPr>
            <a:spLocks noGrp="1"/>
          </p:cNvSpPr>
          <p:nvPr>
            <p:ph type="body" sz="quarter" idx="11"/>
          </p:nvPr>
        </p:nvSpPr>
        <p:spPr>
          <a:xfrm>
            <a:off x="1488151" y="7495443"/>
            <a:ext cx="4398963" cy="729450"/>
          </a:xfrm>
        </p:spPr>
        <p:txBody>
          <a:bodyPr/>
          <a:lstStyle/>
          <a:p>
            <a:endParaRPr lang="nl-NL" dirty="0"/>
          </a:p>
        </p:txBody>
      </p:sp>
      <p:sp>
        <p:nvSpPr>
          <p:cNvPr id="6" name="Text Placeholder 5"/>
          <p:cNvSpPr>
            <a:spLocks noGrp="1"/>
          </p:cNvSpPr>
          <p:nvPr>
            <p:ph type="body" sz="quarter" idx="12"/>
          </p:nvPr>
        </p:nvSpPr>
        <p:spPr/>
        <p:txBody>
          <a:bodyPr/>
          <a:lstStyle/>
          <a:p>
            <a:r>
              <a:rPr lang="nl-NL" dirty="0"/>
              <a:t>Levi9 Global Sourcing Balkan d.o.o.</a:t>
            </a:r>
          </a:p>
          <a:p>
            <a:r>
              <a:rPr lang="nl-NL" dirty="0"/>
              <a:t>Novi Sad Offices</a:t>
            </a:r>
          </a:p>
          <a:p>
            <a:r>
              <a:rPr lang="nl-NL" dirty="0"/>
              <a:t>Trifkovićev Trg 6</a:t>
            </a:r>
          </a:p>
          <a:p>
            <a:r>
              <a:rPr lang="nl-NL" dirty="0"/>
              <a:t>21000 Novi Sad, Serbia</a:t>
            </a:r>
          </a:p>
        </p:txBody>
      </p:sp>
      <p:sp>
        <p:nvSpPr>
          <p:cNvPr id="7" name="Text Placeholder 6"/>
          <p:cNvSpPr>
            <a:spLocks noGrp="1"/>
          </p:cNvSpPr>
          <p:nvPr>
            <p:ph type="body" sz="quarter" idx="13"/>
          </p:nvPr>
        </p:nvSpPr>
        <p:spPr/>
        <p:txBody>
          <a:bodyPr/>
          <a:lstStyle/>
          <a:p>
            <a:r>
              <a:rPr lang="nl-NL" dirty="0"/>
              <a:t>SERBIA / NOVI SAD</a:t>
            </a:r>
          </a:p>
        </p:txBody>
      </p:sp>
    </p:spTree>
    <p:extLst>
      <p:ext uri="{BB962C8B-B14F-4D97-AF65-F5344CB8AC3E}">
        <p14:creationId xmlns:p14="http://schemas.microsoft.com/office/powerpoint/2010/main" val="540574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5363" y="2246659"/>
            <a:ext cx="5427662" cy="1902261"/>
          </a:xfrm>
        </p:spPr>
        <p:txBody>
          <a:bodyPr/>
          <a:lstStyle/>
          <a:p>
            <a:r>
              <a:rPr lang="en-GB" dirty="0"/>
              <a:t>About us</a:t>
            </a:r>
            <a:endParaRPr lang="nl-NL" dirty="0"/>
          </a:p>
        </p:txBody>
      </p:sp>
      <p:sp>
        <p:nvSpPr>
          <p:cNvPr id="3" name="Text Placeholder 2"/>
          <p:cNvSpPr>
            <a:spLocks noGrp="1"/>
          </p:cNvSpPr>
          <p:nvPr>
            <p:ph type="body" sz="quarter" idx="11"/>
          </p:nvPr>
        </p:nvSpPr>
        <p:spPr>
          <a:xfrm>
            <a:off x="995362" y="4570633"/>
            <a:ext cx="5564463" cy="1273575"/>
          </a:xfrm>
        </p:spPr>
        <p:txBody>
          <a:bodyPr/>
          <a:lstStyle/>
          <a:p>
            <a:r>
              <a:rPr lang="en-GB" sz="3600" dirty="0"/>
              <a:t>Marko </a:t>
            </a:r>
            <a:r>
              <a:rPr lang="en-GB" sz="3600" dirty="0" err="1"/>
              <a:t>Mitic</a:t>
            </a:r>
            <a:r>
              <a:rPr lang="en-GB" sz="3600" dirty="0"/>
              <a:t> </a:t>
            </a:r>
          </a:p>
          <a:p>
            <a:r>
              <a:rPr lang="en-GB" sz="3600" dirty="0" err="1"/>
              <a:t>.Net</a:t>
            </a:r>
            <a:r>
              <a:rPr lang="en-GB" sz="3600" dirty="0"/>
              <a:t> Software Developer</a:t>
            </a:r>
            <a:endParaRPr lang="nl-NL" sz="3600" dirty="0"/>
          </a:p>
        </p:txBody>
      </p:sp>
      <p:sp>
        <p:nvSpPr>
          <p:cNvPr id="5" name="Text Placeholder 4"/>
          <p:cNvSpPr>
            <a:spLocks noGrp="1"/>
          </p:cNvSpPr>
          <p:nvPr>
            <p:ph type="body" sz="quarter" idx="12"/>
          </p:nvPr>
        </p:nvSpPr>
        <p:spPr/>
        <p:txBody>
          <a:bodyPr/>
          <a:lstStyle/>
          <a:p>
            <a:r>
              <a:rPr lang="en-GB"/>
              <a:t>01</a:t>
            </a:r>
            <a:endParaRPr lang="nl-NL" dirty="0"/>
          </a:p>
        </p:txBody>
      </p:sp>
      <p:sp>
        <p:nvSpPr>
          <p:cNvPr id="4" name="Slide Number Placeholder 3"/>
          <p:cNvSpPr>
            <a:spLocks noGrp="1"/>
          </p:cNvSpPr>
          <p:nvPr>
            <p:ph type="sldNum" sz="quarter" idx="4"/>
          </p:nvPr>
        </p:nvSpPr>
        <p:spPr/>
        <p:txBody>
          <a:bodyPr/>
          <a:lstStyle/>
          <a:p>
            <a:fld id="{DDD2A080-DA64-4F5C-9131-47EB793B4410}" type="slidenum">
              <a:rPr lang="en-GB" smtClean="0"/>
              <a:pPr/>
              <a:t>3</a:t>
            </a:fld>
            <a:endParaRPr lang="en-GB" dirty="0"/>
          </a:p>
        </p:txBody>
      </p:sp>
      <p:pic>
        <p:nvPicPr>
          <p:cNvPr id="12" name="Picture Placeholder 11">
            <a:extLst>
              <a:ext uri="{FF2B5EF4-FFF2-40B4-BE49-F238E27FC236}">
                <a16:creationId xmlns:a16="http://schemas.microsoft.com/office/drawing/2014/main" id="{F4BABA4E-A918-4597-A2CE-4DCBFD3DD5CE}"/>
              </a:ext>
            </a:extLst>
          </p:cNvPr>
          <p:cNvPicPr>
            <a:picLocks noGrp="1" noChangeAspect="1"/>
          </p:cNvPicPr>
          <p:nvPr>
            <p:ph type="pic" sz="quarter" idx="19"/>
          </p:nvPr>
        </p:nvPicPr>
        <p:blipFill rotWithShape="1">
          <a:blip r:embed="rId2"/>
          <a:srcRect l="7122" r="7122"/>
          <a:stretch/>
        </p:blipFill>
        <p:spPr/>
      </p:pic>
    </p:spTree>
    <p:extLst>
      <p:ext uri="{BB962C8B-B14F-4D97-AF65-F5344CB8AC3E}">
        <p14:creationId xmlns:p14="http://schemas.microsoft.com/office/powerpoint/2010/main" val="3064410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5363" y="2246659"/>
            <a:ext cx="5427662" cy="1902261"/>
          </a:xfrm>
        </p:spPr>
        <p:txBody>
          <a:bodyPr/>
          <a:lstStyle/>
          <a:p>
            <a:r>
              <a:rPr lang="en-GB" dirty="0"/>
              <a:t>About us</a:t>
            </a:r>
            <a:endParaRPr lang="nl-NL" dirty="0"/>
          </a:p>
        </p:txBody>
      </p:sp>
      <p:sp>
        <p:nvSpPr>
          <p:cNvPr id="3" name="Text Placeholder 2"/>
          <p:cNvSpPr>
            <a:spLocks noGrp="1"/>
          </p:cNvSpPr>
          <p:nvPr>
            <p:ph type="body" sz="quarter" idx="11"/>
          </p:nvPr>
        </p:nvSpPr>
        <p:spPr>
          <a:xfrm>
            <a:off x="995362" y="4570633"/>
            <a:ext cx="5564463" cy="1273575"/>
          </a:xfrm>
        </p:spPr>
        <p:txBody>
          <a:bodyPr/>
          <a:lstStyle/>
          <a:p>
            <a:r>
              <a:rPr lang="en-GB" sz="3600" dirty="0"/>
              <a:t>Katarina Ivosevic</a:t>
            </a:r>
          </a:p>
          <a:p>
            <a:r>
              <a:rPr lang="en-GB" sz="3600" dirty="0" err="1"/>
              <a:t>.Net</a:t>
            </a:r>
            <a:r>
              <a:rPr lang="en-GB" sz="3600" dirty="0"/>
              <a:t> Software Developer</a:t>
            </a:r>
            <a:endParaRPr lang="nl-NL" sz="3600" dirty="0"/>
          </a:p>
        </p:txBody>
      </p:sp>
      <p:sp>
        <p:nvSpPr>
          <p:cNvPr id="5" name="Text Placeholder 4"/>
          <p:cNvSpPr>
            <a:spLocks noGrp="1"/>
          </p:cNvSpPr>
          <p:nvPr>
            <p:ph type="body" sz="quarter" idx="12"/>
          </p:nvPr>
        </p:nvSpPr>
        <p:spPr/>
        <p:txBody>
          <a:bodyPr/>
          <a:lstStyle/>
          <a:p>
            <a:r>
              <a:rPr lang="en-GB"/>
              <a:t>01</a:t>
            </a:r>
            <a:endParaRPr lang="nl-NL" dirty="0"/>
          </a:p>
        </p:txBody>
      </p:sp>
      <p:sp>
        <p:nvSpPr>
          <p:cNvPr id="4" name="Slide Number Placeholder 3"/>
          <p:cNvSpPr>
            <a:spLocks noGrp="1"/>
          </p:cNvSpPr>
          <p:nvPr>
            <p:ph type="sldNum" sz="quarter" idx="4"/>
          </p:nvPr>
        </p:nvSpPr>
        <p:spPr/>
        <p:txBody>
          <a:bodyPr/>
          <a:lstStyle/>
          <a:p>
            <a:fld id="{DDD2A080-DA64-4F5C-9131-47EB793B4410}" type="slidenum">
              <a:rPr lang="en-GB" smtClean="0"/>
              <a:pPr/>
              <a:t>4</a:t>
            </a:fld>
            <a:endParaRPr lang="en-GB" dirty="0"/>
          </a:p>
        </p:txBody>
      </p:sp>
      <p:pic>
        <p:nvPicPr>
          <p:cNvPr id="11" name="Picture Placeholder 10">
            <a:extLst>
              <a:ext uri="{FF2B5EF4-FFF2-40B4-BE49-F238E27FC236}">
                <a16:creationId xmlns:a16="http://schemas.microsoft.com/office/drawing/2014/main" id="{F4047781-DFC5-40DC-87A5-D8B800567D15}"/>
              </a:ext>
            </a:extLst>
          </p:cNvPr>
          <p:cNvPicPr>
            <a:picLocks noGrp="1" noChangeAspect="1"/>
          </p:cNvPicPr>
          <p:nvPr>
            <p:ph type="pic" sz="quarter" idx="19"/>
          </p:nvPr>
        </p:nvPicPr>
        <p:blipFill>
          <a:blip r:embed="rId2"/>
          <a:srcRect l="23317" r="23317"/>
          <a:stretch>
            <a:fillRect/>
          </a:stretch>
        </p:blipFill>
        <p:spPr/>
      </p:pic>
    </p:spTree>
    <p:extLst>
      <p:ext uri="{BB962C8B-B14F-4D97-AF65-F5344CB8AC3E}">
        <p14:creationId xmlns:p14="http://schemas.microsoft.com/office/powerpoint/2010/main" val="1902284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5363" y="2246659"/>
            <a:ext cx="5427662" cy="1902261"/>
          </a:xfrm>
        </p:spPr>
        <p:txBody>
          <a:bodyPr/>
          <a:lstStyle/>
          <a:p>
            <a:r>
              <a:rPr lang="en-GB" dirty="0"/>
              <a:t>.NET Core</a:t>
            </a:r>
            <a:endParaRPr lang="nl-NL" dirty="0"/>
          </a:p>
        </p:txBody>
      </p:sp>
      <p:sp>
        <p:nvSpPr>
          <p:cNvPr id="3" name="Text Placeholder 2"/>
          <p:cNvSpPr>
            <a:spLocks noGrp="1"/>
          </p:cNvSpPr>
          <p:nvPr>
            <p:ph type="body" sz="quarter" idx="11"/>
          </p:nvPr>
        </p:nvSpPr>
        <p:spPr>
          <a:xfrm>
            <a:off x="1388766" y="7388261"/>
            <a:ext cx="5564463" cy="1273575"/>
          </a:xfrm>
        </p:spPr>
        <p:txBody>
          <a:bodyPr/>
          <a:lstStyle/>
          <a:p>
            <a:endParaRPr lang="nl-NL" sz="3600" dirty="0"/>
          </a:p>
        </p:txBody>
      </p:sp>
      <p:sp>
        <p:nvSpPr>
          <p:cNvPr id="5" name="Text Placeholder 4"/>
          <p:cNvSpPr>
            <a:spLocks noGrp="1"/>
          </p:cNvSpPr>
          <p:nvPr>
            <p:ph type="body" sz="quarter" idx="12"/>
          </p:nvPr>
        </p:nvSpPr>
        <p:spPr/>
        <p:txBody>
          <a:bodyPr/>
          <a:lstStyle/>
          <a:p>
            <a:r>
              <a:rPr lang="en-GB" dirty="0"/>
              <a:t>02</a:t>
            </a:r>
            <a:endParaRPr lang="nl-NL" dirty="0"/>
          </a:p>
        </p:txBody>
      </p:sp>
      <p:sp>
        <p:nvSpPr>
          <p:cNvPr id="4" name="Slide Number Placeholder 3"/>
          <p:cNvSpPr>
            <a:spLocks noGrp="1"/>
          </p:cNvSpPr>
          <p:nvPr>
            <p:ph type="sldNum" sz="quarter" idx="4"/>
          </p:nvPr>
        </p:nvSpPr>
        <p:spPr/>
        <p:txBody>
          <a:bodyPr/>
          <a:lstStyle/>
          <a:p>
            <a:fld id="{DDD2A080-DA64-4F5C-9131-47EB793B4410}" type="slidenum">
              <a:rPr lang="en-GB" smtClean="0"/>
              <a:pPr/>
              <a:t>5</a:t>
            </a:fld>
            <a:endParaRPr lang="en-GB" dirty="0"/>
          </a:p>
        </p:txBody>
      </p:sp>
      <p:pic>
        <p:nvPicPr>
          <p:cNvPr id="18" name="Picture Placeholder 17"/>
          <p:cNvPicPr>
            <a:picLocks noGrp="1" noChangeAspect="1"/>
          </p:cNvPicPr>
          <p:nvPr>
            <p:ph type="pic" sz="quarter" idx="19"/>
          </p:nvPr>
        </p:nvPicPr>
        <p:blipFill rotWithShape="1">
          <a:blip r:embed="rId2" cstate="screen">
            <a:extLst>
              <a:ext uri="{28A0092B-C50C-407E-A947-70E740481C1C}">
                <a14:useLocalDpi xmlns:a14="http://schemas.microsoft.com/office/drawing/2010/main"/>
              </a:ext>
            </a:extLst>
          </a:blip>
          <a:srcRect/>
          <a:stretch/>
        </p:blipFill>
        <p:spPr>
          <a:xfrm>
            <a:off x="7454900" y="333375"/>
            <a:ext cx="4402138" cy="6191250"/>
          </a:xfrm>
        </p:spPr>
      </p:pic>
      <p:pic>
        <p:nvPicPr>
          <p:cNvPr id="6" name="Picture 5">
            <a:extLst>
              <a:ext uri="{FF2B5EF4-FFF2-40B4-BE49-F238E27FC236}">
                <a16:creationId xmlns:a16="http://schemas.microsoft.com/office/drawing/2014/main" id="{3FC0A2E6-5195-4EB1-885F-6788DAD7AF7F}"/>
              </a:ext>
            </a:extLst>
          </p:cNvPr>
          <p:cNvPicPr>
            <a:picLocks noChangeAspect="1"/>
          </p:cNvPicPr>
          <p:nvPr/>
        </p:nvPicPr>
        <p:blipFill>
          <a:blip r:embed="rId3"/>
          <a:stretch>
            <a:fillRect/>
          </a:stretch>
        </p:blipFill>
        <p:spPr>
          <a:xfrm>
            <a:off x="6818243" y="333374"/>
            <a:ext cx="5038795" cy="6191249"/>
          </a:xfrm>
          <a:prstGeom prst="rect">
            <a:avLst/>
          </a:prstGeom>
        </p:spPr>
      </p:pic>
    </p:spTree>
    <p:extLst>
      <p:ext uri="{BB962C8B-B14F-4D97-AF65-F5344CB8AC3E}">
        <p14:creationId xmlns:p14="http://schemas.microsoft.com/office/powerpoint/2010/main" val="635890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351371" y="6372229"/>
            <a:ext cx="272256" cy="188119"/>
          </a:xfrm>
        </p:spPr>
        <p:txBody>
          <a:bodyPr/>
          <a:lstStyle/>
          <a:p>
            <a:fld id="{DDD2A080-DA64-4F5C-9131-47EB793B4410}" type="slidenum">
              <a:rPr lang="en-GB" noProof="0" smtClean="0"/>
              <a:pPr/>
              <a:t>6</a:t>
            </a:fld>
            <a:endParaRPr lang="en-GB" noProof="0" dirty="0"/>
          </a:p>
        </p:txBody>
      </p:sp>
      <p:sp>
        <p:nvSpPr>
          <p:cNvPr id="4" name="Content Placeholder 3"/>
          <p:cNvSpPr>
            <a:spLocks noGrp="1"/>
          </p:cNvSpPr>
          <p:nvPr>
            <p:ph type="body" sz="quarter" idx="12"/>
          </p:nvPr>
        </p:nvSpPr>
        <p:spPr>
          <a:xfrm>
            <a:off x="658814" y="1544638"/>
            <a:ext cx="11533186" cy="1238319"/>
          </a:xfrm>
        </p:spPr>
        <p:txBody>
          <a:bodyPr/>
          <a:lstStyle/>
          <a:p>
            <a:r>
              <a:rPr lang="en-US" sz="2800" b="0" i="0" dirty="0">
                <a:solidFill>
                  <a:srgbClr val="666666"/>
                </a:solidFill>
                <a:effectLst/>
              </a:rPr>
              <a:t>The .NET Framework is a development platform for application which provides services like </a:t>
            </a:r>
            <a:r>
              <a:rPr lang="en-US" sz="2800" b="0" i="0" dirty="0">
                <a:solidFill>
                  <a:schemeClr val="tx1"/>
                </a:solidFill>
                <a:effectLst/>
              </a:rPr>
              <a:t>building</a:t>
            </a:r>
            <a:r>
              <a:rPr lang="en-US" sz="2800" b="0" i="0" dirty="0">
                <a:solidFill>
                  <a:srgbClr val="666666"/>
                </a:solidFill>
                <a:effectLst/>
              </a:rPr>
              <a:t>, deploying and running applications of desktop, web, and phone and web services</a:t>
            </a:r>
            <a:endParaRPr lang="en-US" sz="2800" dirty="0">
              <a:solidFill>
                <a:srgbClr val="666666"/>
              </a:solidFill>
            </a:endParaRPr>
          </a:p>
          <a:p>
            <a:endParaRPr lang="en-US" b="0" i="0" dirty="0">
              <a:solidFill>
                <a:srgbClr val="666666"/>
              </a:solidFill>
              <a:effectLst/>
              <a:latin typeface="+mn-lt"/>
            </a:endParaRPr>
          </a:p>
          <a:p>
            <a:endParaRPr lang="en-US" dirty="0">
              <a:solidFill>
                <a:srgbClr val="666666"/>
              </a:solidFill>
              <a:latin typeface="+mn-lt"/>
            </a:endParaRPr>
          </a:p>
        </p:txBody>
      </p:sp>
      <p:sp>
        <p:nvSpPr>
          <p:cNvPr id="2" name="Title 1"/>
          <p:cNvSpPr>
            <a:spLocks noGrp="1"/>
          </p:cNvSpPr>
          <p:nvPr>
            <p:ph type="title"/>
          </p:nvPr>
        </p:nvSpPr>
        <p:spPr/>
        <p:txBody>
          <a:bodyPr/>
          <a:lstStyle/>
          <a:p>
            <a:r>
              <a:rPr lang="en-GB" dirty="0"/>
              <a:t>.NET 5 ecosystem</a:t>
            </a:r>
            <a:endParaRPr lang="nl-NL" dirty="0"/>
          </a:p>
        </p:txBody>
      </p:sp>
      <p:sp>
        <p:nvSpPr>
          <p:cNvPr id="5" name="Footer Placeholder 4"/>
          <p:cNvSpPr>
            <a:spLocks noGrp="1"/>
          </p:cNvSpPr>
          <p:nvPr>
            <p:ph type="ftr" sz="quarter" idx="3"/>
          </p:nvPr>
        </p:nvSpPr>
        <p:spPr>
          <a:xfrm>
            <a:off x="673691" y="6370641"/>
            <a:ext cx="9831970" cy="188119"/>
          </a:xfrm>
        </p:spPr>
        <p:txBody>
          <a:bodyPr/>
          <a:lstStyle/>
          <a:p>
            <a:r>
              <a:rPr lang="en-US" sz="1600" dirty="0"/>
              <a:t>Disclaimer – Mono and UWP are also a part of .NET ecosystem but our focus on this workshop is on .NET Core</a:t>
            </a:r>
            <a:endParaRPr lang="nl-NL" sz="1600" dirty="0"/>
          </a:p>
        </p:txBody>
      </p:sp>
      <p:sp>
        <p:nvSpPr>
          <p:cNvPr id="6" name="Content Placeholder 3">
            <a:extLst>
              <a:ext uri="{FF2B5EF4-FFF2-40B4-BE49-F238E27FC236}">
                <a16:creationId xmlns:a16="http://schemas.microsoft.com/office/drawing/2014/main" id="{404D1D73-BDEB-4D61-A6AE-746F068F89C2}"/>
              </a:ext>
            </a:extLst>
          </p:cNvPr>
          <p:cNvSpPr txBox="1">
            <a:spLocks/>
          </p:cNvSpPr>
          <p:nvPr/>
        </p:nvSpPr>
        <p:spPr bwMode="auto">
          <a:xfrm>
            <a:off x="658813" y="2782956"/>
            <a:ext cx="5184774" cy="3236843"/>
          </a:xfrm>
          <a:prstGeom prst="rect">
            <a:avLst/>
          </a:prstGeom>
        </p:spPr>
        <p:txBody>
          <a:bodyPr vert="horz" lIns="0" tIns="0" rIns="0" bIns="0" rtlCol="0">
            <a:noAutofit/>
          </a:bodyPr>
          <a:lstStyle>
            <a:lvl1pPr marL="0" indent="0" algn="l" defTabSz="914400" rtl="0" eaLnBrk="1" latinLnBrk="0" hangingPunct="1">
              <a:lnSpc>
                <a:spcPts val="2400"/>
              </a:lnSpc>
              <a:spcBef>
                <a:spcPts val="0"/>
              </a:spcBef>
              <a:spcAft>
                <a:spcPts val="0"/>
              </a:spcAft>
              <a:buFont typeface="Arial" panose="020B0604020202020204" pitchFamily="34" charset="0"/>
              <a:buNone/>
              <a:defRPr sz="2800" b="0" kern="1200" baseline="0">
                <a:solidFill>
                  <a:schemeClr val="tx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.NET Framework</a:t>
            </a:r>
          </a:p>
          <a:p>
            <a:pPr lvl="1"/>
            <a:endParaRPr lang="en-GB" dirty="0"/>
          </a:p>
          <a:p>
            <a:pPr lvl="2"/>
            <a:r>
              <a:rPr lang="en-US" sz="2800" b="0" i="0" dirty="0">
                <a:effectLst/>
              </a:rPr>
              <a:t>Maintaining and upgrading existing .NET apps</a:t>
            </a:r>
            <a:endParaRPr lang="en-GB" sz="2800" b="0" i="0" dirty="0">
              <a:effectLst/>
            </a:endParaRPr>
          </a:p>
          <a:p>
            <a:pPr lvl="2"/>
            <a:r>
              <a:rPr lang="en-US" sz="2800" b="0" i="0" dirty="0">
                <a:effectLst/>
              </a:rPr>
              <a:t>Build and release something fast</a:t>
            </a:r>
          </a:p>
          <a:p>
            <a:pPr lvl="2"/>
            <a:r>
              <a:rPr lang="en-US" sz="2800" dirty="0">
                <a:latin typeface="+mj-lt"/>
              </a:rPr>
              <a:t>T</a:t>
            </a:r>
            <a:r>
              <a:rPr lang="en-US" sz="2800" b="0" i="0" dirty="0">
                <a:effectLst/>
                <a:latin typeface="+mj-lt"/>
              </a:rPr>
              <a:t>here will be no more new versions of .NET Framework planned in the future</a:t>
            </a:r>
          </a:p>
        </p:txBody>
      </p:sp>
      <p:sp>
        <p:nvSpPr>
          <p:cNvPr id="7" name="Content Placeholder 3">
            <a:extLst>
              <a:ext uri="{FF2B5EF4-FFF2-40B4-BE49-F238E27FC236}">
                <a16:creationId xmlns:a16="http://schemas.microsoft.com/office/drawing/2014/main" id="{E6BF7EE4-14F8-45D0-A7BC-4B7FC243C280}"/>
              </a:ext>
            </a:extLst>
          </p:cNvPr>
          <p:cNvSpPr txBox="1">
            <a:spLocks/>
          </p:cNvSpPr>
          <p:nvPr/>
        </p:nvSpPr>
        <p:spPr bwMode="auto">
          <a:xfrm>
            <a:off x="6893962" y="2782956"/>
            <a:ext cx="5184774" cy="3236843"/>
          </a:xfrm>
          <a:prstGeom prst="rect">
            <a:avLst/>
          </a:prstGeom>
        </p:spPr>
        <p:txBody>
          <a:bodyPr vert="horz" lIns="0" tIns="0" rIns="0" bIns="0" rtlCol="0">
            <a:noAutofit/>
          </a:bodyPr>
          <a:lstStyle>
            <a:lvl1pPr marL="0" indent="0" algn="l" defTabSz="914400" rtl="0" eaLnBrk="1" latinLnBrk="0" hangingPunct="1">
              <a:lnSpc>
                <a:spcPts val="2400"/>
              </a:lnSpc>
              <a:spcBef>
                <a:spcPts val="0"/>
              </a:spcBef>
              <a:spcAft>
                <a:spcPts val="0"/>
              </a:spcAft>
              <a:buFont typeface="Arial" panose="020B0604020202020204" pitchFamily="34" charset="0"/>
              <a:buNone/>
              <a:defRPr sz="2800" b="0" kern="1200" baseline="0">
                <a:solidFill>
                  <a:schemeClr val="tx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.NET Core</a:t>
            </a:r>
          </a:p>
          <a:p>
            <a:pPr lvl="2"/>
            <a:endParaRPr lang="en-GB" dirty="0"/>
          </a:p>
          <a:p>
            <a:pPr lvl="2"/>
            <a:r>
              <a:rPr lang="en-US" sz="2800" b="0" i="0" dirty="0">
                <a:effectLst/>
                <a:latin typeface="+mj-lt"/>
              </a:rPr>
              <a:t>Better suited for cross-platform needs</a:t>
            </a:r>
          </a:p>
          <a:p>
            <a:pPr lvl="2"/>
            <a:r>
              <a:rPr lang="en-US" sz="2800" b="0" i="0" dirty="0">
                <a:effectLst/>
                <a:latin typeface="+mj-lt"/>
              </a:rPr>
              <a:t>Modularity  lightweight, and flexibility makes it easier to deploy .NET Core apps in containers</a:t>
            </a:r>
          </a:p>
          <a:p>
            <a:pPr lvl="2"/>
            <a:r>
              <a:rPr lang="en-US" sz="2800" b="0" i="0" dirty="0">
                <a:effectLst/>
                <a:latin typeface="+mj-lt"/>
              </a:rPr>
              <a:t>Will continue to get better and better</a:t>
            </a:r>
            <a:endParaRPr lang="en-GB" sz="2800" b="0" i="0" dirty="0">
              <a:effectLst/>
              <a:latin typeface="+mj-lt"/>
            </a:endParaRPr>
          </a:p>
          <a:p>
            <a:pPr lvl="2"/>
            <a:endParaRPr lang="en-US" b="0" i="0" dirty="0">
              <a:solidFill>
                <a:srgbClr val="212121"/>
              </a:solidFill>
              <a:effectLst/>
              <a:latin typeface="open sans" panose="020B0606030504020204" pitchFamily="34" charset="0"/>
            </a:endParaRPr>
          </a:p>
        </p:txBody>
      </p:sp>
    </p:spTree>
    <p:extLst>
      <p:ext uri="{BB962C8B-B14F-4D97-AF65-F5344CB8AC3E}">
        <p14:creationId xmlns:p14="http://schemas.microsoft.com/office/powerpoint/2010/main" val="4127224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sz="quarter" idx="20"/>
          </p:nvPr>
        </p:nvSpPr>
        <p:spPr>
          <a:xfrm flipV="1">
            <a:off x="-1570383" y="159027"/>
            <a:ext cx="496957" cy="1385611"/>
          </a:xfrm>
        </p:spPr>
        <p:txBody>
          <a:bodyPr/>
          <a:lstStyle/>
          <a:p>
            <a:endParaRPr lang="en-US" sz="2000" b="0" i="0" dirty="0">
              <a:solidFill>
                <a:schemeClr val="tx1"/>
              </a:solidFill>
              <a:effectLst/>
              <a:latin typeface="+mn-lt"/>
            </a:endParaRPr>
          </a:p>
        </p:txBody>
      </p:sp>
      <p:sp>
        <p:nvSpPr>
          <p:cNvPr id="3" name="Slide Number Placeholder 2"/>
          <p:cNvSpPr>
            <a:spLocks noGrp="1"/>
          </p:cNvSpPr>
          <p:nvPr>
            <p:ph type="sldNum" sz="quarter" idx="4"/>
          </p:nvPr>
        </p:nvSpPr>
        <p:spPr>
          <a:xfrm>
            <a:off x="351371" y="6372229"/>
            <a:ext cx="272256" cy="188119"/>
          </a:xfrm>
        </p:spPr>
        <p:txBody>
          <a:bodyPr/>
          <a:lstStyle/>
          <a:p>
            <a:fld id="{DDD2A080-DA64-4F5C-9131-47EB793B4410}" type="slidenum">
              <a:rPr lang="en-GB" noProof="0" smtClean="0"/>
              <a:pPr/>
              <a:t>7</a:t>
            </a:fld>
            <a:endParaRPr lang="en-GB" noProof="0" dirty="0"/>
          </a:p>
        </p:txBody>
      </p:sp>
      <p:sp>
        <p:nvSpPr>
          <p:cNvPr id="2" name="Title 1"/>
          <p:cNvSpPr>
            <a:spLocks noGrp="1"/>
          </p:cNvSpPr>
          <p:nvPr>
            <p:ph type="title"/>
          </p:nvPr>
        </p:nvSpPr>
        <p:spPr>
          <a:xfrm>
            <a:off x="664369" y="411163"/>
            <a:ext cx="10863261" cy="854075"/>
          </a:xfrm>
        </p:spPr>
        <p:txBody>
          <a:bodyPr/>
          <a:lstStyle/>
          <a:p>
            <a:r>
              <a:rPr lang="en-GB" dirty="0" err="1"/>
              <a:t>c#</a:t>
            </a:r>
            <a:r>
              <a:rPr lang="en-GB" dirty="0"/>
              <a:t> fundamentals </a:t>
            </a:r>
            <a:endParaRPr lang="nl-NL" dirty="0"/>
          </a:p>
        </p:txBody>
      </p:sp>
      <p:sp>
        <p:nvSpPr>
          <p:cNvPr id="4" name="Footer Placeholder 3"/>
          <p:cNvSpPr>
            <a:spLocks noGrp="1"/>
          </p:cNvSpPr>
          <p:nvPr>
            <p:ph type="ftr" sz="quarter" idx="3"/>
          </p:nvPr>
        </p:nvSpPr>
        <p:spPr>
          <a:xfrm flipH="1" flipV="1">
            <a:off x="-3508513" y="5675243"/>
            <a:ext cx="2435087" cy="344556"/>
          </a:xfrm>
        </p:spPr>
        <p:txBody>
          <a:bodyPr/>
          <a:lstStyle/>
          <a:p>
            <a:endParaRPr lang="nl-NL" dirty="0"/>
          </a:p>
        </p:txBody>
      </p:sp>
      <p:sp>
        <p:nvSpPr>
          <p:cNvPr id="11" name="Content Placeholder 3">
            <a:extLst>
              <a:ext uri="{FF2B5EF4-FFF2-40B4-BE49-F238E27FC236}">
                <a16:creationId xmlns:a16="http://schemas.microsoft.com/office/drawing/2014/main" id="{304DB258-BBF8-4858-A9B9-239C8DA49548}"/>
              </a:ext>
            </a:extLst>
          </p:cNvPr>
          <p:cNvSpPr txBox="1">
            <a:spLocks/>
          </p:cNvSpPr>
          <p:nvPr/>
        </p:nvSpPr>
        <p:spPr bwMode="auto">
          <a:xfrm>
            <a:off x="623627" y="1485007"/>
            <a:ext cx="3439523" cy="1884362"/>
          </a:xfrm>
          <a:prstGeom prst="rect">
            <a:avLst/>
          </a:prstGeom>
        </p:spPr>
        <p:txBody>
          <a:bodyPr vert="horz" lIns="0" tIns="0" rIns="0" bIns="0" rtlCol="0">
            <a:noAutofit/>
          </a:bodyPr>
          <a:lstStyle>
            <a:lvl1pPr marL="0" indent="0" algn="l" defTabSz="914400" rtl="0" eaLnBrk="1" latinLnBrk="0" hangingPunct="1">
              <a:lnSpc>
                <a:spcPts val="2400"/>
              </a:lnSpc>
              <a:spcBef>
                <a:spcPts val="0"/>
              </a:spcBef>
              <a:spcAft>
                <a:spcPts val="0"/>
              </a:spcAft>
              <a:buFont typeface="Arial" panose="020B0604020202020204" pitchFamily="34" charset="0"/>
              <a:buNone/>
              <a:defRPr sz="2800" b="0" kern="1200" baseline="0">
                <a:solidFill>
                  <a:schemeClr val="tx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Data types</a:t>
            </a:r>
          </a:p>
          <a:p>
            <a:pPr lvl="2"/>
            <a:r>
              <a:rPr lang="en-US" dirty="0"/>
              <a:t>Value types</a:t>
            </a:r>
            <a:endParaRPr lang="en-GB" b="0" i="0" dirty="0">
              <a:effectLst/>
            </a:endParaRPr>
          </a:p>
          <a:p>
            <a:pPr lvl="2"/>
            <a:r>
              <a:rPr lang="en-US" b="0" i="0" dirty="0">
                <a:effectLst/>
              </a:rPr>
              <a:t>Reference types</a:t>
            </a:r>
          </a:p>
          <a:p>
            <a:pPr lvl="2"/>
            <a:r>
              <a:rPr lang="en-US" dirty="0">
                <a:latin typeface="+mj-lt"/>
              </a:rPr>
              <a:t>Pointer types</a:t>
            </a:r>
            <a:endParaRPr lang="en-US" b="0" i="0" dirty="0">
              <a:effectLst/>
              <a:latin typeface="+mj-lt"/>
            </a:endParaRPr>
          </a:p>
        </p:txBody>
      </p:sp>
      <p:sp>
        <p:nvSpPr>
          <p:cNvPr id="14" name="Content Placeholder 3">
            <a:extLst>
              <a:ext uri="{FF2B5EF4-FFF2-40B4-BE49-F238E27FC236}">
                <a16:creationId xmlns:a16="http://schemas.microsoft.com/office/drawing/2014/main" id="{2861439A-B95B-40D6-A833-DAD14796F500}"/>
              </a:ext>
            </a:extLst>
          </p:cNvPr>
          <p:cNvSpPr txBox="1">
            <a:spLocks noGrp="1"/>
          </p:cNvSpPr>
          <p:nvPr>
            <p:ph sz="quarter" idx="24"/>
          </p:nvPr>
        </p:nvSpPr>
        <p:spPr bwMode="auto">
          <a:xfrm>
            <a:off x="4343769" y="1485007"/>
            <a:ext cx="3454400" cy="2079625"/>
          </a:xfrm>
          <a:prstGeom prst="rect">
            <a:avLst/>
          </a:prstGeom>
        </p:spPr>
        <p:txBody>
          <a:bodyPr vert="horz" lIns="0" tIns="0" rIns="0" bIns="0" rtlCol="0">
            <a:noAutofit/>
          </a:bodyPr>
          <a:lstStyle>
            <a:lvl1pPr marL="0" indent="0" algn="l" defTabSz="914400" rtl="0" eaLnBrk="1" latinLnBrk="0" hangingPunct="1">
              <a:lnSpc>
                <a:spcPts val="2400"/>
              </a:lnSpc>
              <a:spcBef>
                <a:spcPts val="0"/>
              </a:spcBef>
              <a:spcAft>
                <a:spcPts val="0"/>
              </a:spcAft>
              <a:buFont typeface="Arial" panose="020B0604020202020204" pitchFamily="34" charset="0"/>
              <a:buNone/>
              <a:defRPr sz="2800" b="0" kern="1200" baseline="0">
                <a:solidFill>
                  <a:schemeClr val="tx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Loop types</a:t>
            </a:r>
          </a:p>
          <a:p>
            <a:pPr lvl="2"/>
            <a:r>
              <a:rPr lang="en-US" b="0" i="0" dirty="0">
                <a:effectLst/>
              </a:rPr>
              <a:t>While loop</a:t>
            </a:r>
            <a:endParaRPr lang="en-GB" b="0" i="0" dirty="0">
              <a:effectLst/>
            </a:endParaRPr>
          </a:p>
          <a:p>
            <a:pPr lvl="2"/>
            <a:r>
              <a:rPr lang="en-US" b="0" i="0" dirty="0">
                <a:effectLst/>
              </a:rPr>
              <a:t>Do…while  loop</a:t>
            </a:r>
          </a:p>
          <a:p>
            <a:pPr lvl="2"/>
            <a:r>
              <a:rPr lang="en-US" b="0" i="0" dirty="0">
                <a:effectLst/>
                <a:latin typeface="+mj-lt"/>
              </a:rPr>
              <a:t>For loop</a:t>
            </a:r>
          </a:p>
          <a:p>
            <a:pPr lvl="2"/>
            <a:r>
              <a:rPr lang="en-US" dirty="0">
                <a:latin typeface="+mj-lt"/>
              </a:rPr>
              <a:t>Nested loop</a:t>
            </a:r>
            <a:endParaRPr lang="en-US" b="0" i="0" dirty="0">
              <a:effectLst/>
              <a:latin typeface="+mj-lt"/>
            </a:endParaRPr>
          </a:p>
        </p:txBody>
      </p:sp>
      <p:sp>
        <p:nvSpPr>
          <p:cNvPr id="15" name="Content Placeholder 3">
            <a:extLst>
              <a:ext uri="{FF2B5EF4-FFF2-40B4-BE49-F238E27FC236}">
                <a16:creationId xmlns:a16="http://schemas.microsoft.com/office/drawing/2014/main" id="{88B0F965-8275-451F-ABCE-EC92D5C5D54B}"/>
              </a:ext>
            </a:extLst>
          </p:cNvPr>
          <p:cNvSpPr txBox="1">
            <a:spLocks noGrp="1"/>
          </p:cNvSpPr>
          <p:nvPr>
            <p:ph sz="quarter" idx="22"/>
          </p:nvPr>
        </p:nvSpPr>
        <p:spPr bwMode="auto">
          <a:xfrm>
            <a:off x="8073230" y="1485006"/>
            <a:ext cx="3454400" cy="2079625"/>
          </a:xfrm>
          <a:prstGeom prst="rect">
            <a:avLst/>
          </a:prstGeom>
        </p:spPr>
        <p:txBody>
          <a:bodyPr vert="horz" lIns="0" tIns="0" rIns="0" bIns="0" rtlCol="0">
            <a:noAutofit/>
          </a:bodyPr>
          <a:lstStyle>
            <a:lvl1pPr marL="0" indent="0" algn="l" defTabSz="914400" rtl="0" eaLnBrk="1" latinLnBrk="0" hangingPunct="1">
              <a:lnSpc>
                <a:spcPts val="2400"/>
              </a:lnSpc>
              <a:spcBef>
                <a:spcPts val="0"/>
              </a:spcBef>
              <a:spcAft>
                <a:spcPts val="0"/>
              </a:spcAft>
              <a:buFont typeface="Arial" panose="020B0604020202020204" pitchFamily="34" charset="0"/>
              <a:buNone/>
              <a:defRPr sz="2800" b="0" kern="1200" baseline="0">
                <a:solidFill>
                  <a:schemeClr val="tx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Decision statements</a:t>
            </a:r>
          </a:p>
          <a:p>
            <a:pPr lvl="2"/>
            <a:r>
              <a:rPr lang="en-US" b="0" i="0" dirty="0">
                <a:effectLst/>
              </a:rPr>
              <a:t>If statement</a:t>
            </a:r>
            <a:endParaRPr lang="en-GB" b="0" i="0" dirty="0">
              <a:effectLst/>
            </a:endParaRPr>
          </a:p>
          <a:p>
            <a:pPr lvl="2"/>
            <a:r>
              <a:rPr lang="en-US" b="0" i="0" dirty="0">
                <a:effectLst/>
              </a:rPr>
              <a:t>If…else statement</a:t>
            </a:r>
          </a:p>
          <a:p>
            <a:pPr lvl="2"/>
            <a:r>
              <a:rPr lang="en-US" dirty="0">
                <a:latin typeface="+mj-lt"/>
              </a:rPr>
              <a:t>Nested if statement</a:t>
            </a:r>
          </a:p>
          <a:p>
            <a:pPr lvl="2"/>
            <a:r>
              <a:rPr lang="en-US" b="0" i="0" dirty="0">
                <a:effectLst/>
                <a:latin typeface="+mj-lt"/>
              </a:rPr>
              <a:t>Switch statement</a:t>
            </a:r>
          </a:p>
          <a:p>
            <a:pPr lvl="2"/>
            <a:r>
              <a:rPr lang="en-US" dirty="0">
                <a:latin typeface="+mj-lt"/>
              </a:rPr>
              <a:t>Nested switch statement</a:t>
            </a:r>
            <a:endParaRPr lang="en-US" b="0" i="0" dirty="0">
              <a:effectLst/>
              <a:latin typeface="+mj-lt"/>
            </a:endParaRPr>
          </a:p>
        </p:txBody>
      </p:sp>
      <p:sp>
        <p:nvSpPr>
          <p:cNvPr id="16" name="Content Placeholder 3">
            <a:extLst>
              <a:ext uri="{FF2B5EF4-FFF2-40B4-BE49-F238E27FC236}">
                <a16:creationId xmlns:a16="http://schemas.microsoft.com/office/drawing/2014/main" id="{DA1C6CEA-6D34-4E31-9A31-B95D1F0E7A30}"/>
              </a:ext>
            </a:extLst>
          </p:cNvPr>
          <p:cNvSpPr txBox="1">
            <a:spLocks noGrp="1"/>
          </p:cNvSpPr>
          <p:nvPr>
            <p:ph sz="quarter" idx="21"/>
          </p:nvPr>
        </p:nvSpPr>
        <p:spPr bwMode="auto">
          <a:xfrm>
            <a:off x="608750" y="3957640"/>
            <a:ext cx="3454400" cy="2079625"/>
          </a:xfrm>
          <a:prstGeom prst="rect">
            <a:avLst/>
          </a:prstGeom>
        </p:spPr>
        <p:txBody>
          <a:bodyPr vert="horz" lIns="0" tIns="0" rIns="0" bIns="0" rtlCol="0">
            <a:noAutofit/>
          </a:bodyPr>
          <a:lstStyle>
            <a:lvl1pPr marL="0" indent="0" algn="l" defTabSz="914400" rtl="0" eaLnBrk="1" latinLnBrk="0" hangingPunct="1">
              <a:lnSpc>
                <a:spcPts val="2400"/>
              </a:lnSpc>
              <a:spcBef>
                <a:spcPts val="0"/>
              </a:spcBef>
              <a:spcAft>
                <a:spcPts val="0"/>
              </a:spcAft>
              <a:buFont typeface="Arial" panose="020B0604020202020204" pitchFamily="34" charset="0"/>
              <a:buNone/>
              <a:defRPr sz="2800" b="0" kern="1200" baseline="0">
                <a:solidFill>
                  <a:schemeClr val="tx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Control statements</a:t>
            </a:r>
          </a:p>
          <a:p>
            <a:pPr lvl="2"/>
            <a:r>
              <a:rPr lang="en-US" b="0" i="0" dirty="0">
                <a:effectLst/>
              </a:rPr>
              <a:t>Continue statement</a:t>
            </a:r>
            <a:endParaRPr lang="en-GB" b="0" i="0" dirty="0">
              <a:effectLst/>
            </a:endParaRPr>
          </a:p>
          <a:p>
            <a:pPr lvl="2"/>
            <a:r>
              <a:rPr lang="en-US" b="0" i="0" dirty="0">
                <a:effectLst/>
              </a:rPr>
              <a:t>Control statement</a:t>
            </a:r>
            <a:endParaRPr lang="en-US" b="0" i="0" dirty="0">
              <a:effectLst/>
              <a:latin typeface="+mj-lt"/>
            </a:endParaRPr>
          </a:p>
        </p:txBody>
      </p:sp>
      <p:sp>
        <p:nvSpPr>
          <p:cNvPr id="17" name="Content Placeholder 3">
            <a:extLst>
              <a:ext uri="{FF2B5EF4-FFF2-40B4-BE49-F238E27FC236}">
                <a16:creationId xmlns:a16="http://schemas.microsoft.com/office/drawing/2014/main" id="{50230728-9B6E-4CC6-8356-30F5A7B934D5}"/>
              </a:ext>
            </a:extLst>
          </p:cNvPr>
          <p:cNvSpPr txBox="1">
            <a:spLocks noGrp="1"/>
          </p:cNvSpPr>
          <p:nvPr>
            <p:ph sz="quarter" idx="25"/>
          </p:nvPr>
        </p:nvSpPr>
        <p:spPr bwMode="auto">
          <a:xfrm>
            <a:off x="4368799" y="3957640"/>
            <a:ext cx="3454400" cy="2079625"/>
          </a:xfrm>
          <a:prstGeom prst="rect">
            <a:avLst/>
          </a:prstGeom>
        </p:spPr>
        <p:txBody>
          <a:bodyPr vert="horz" lIns="0" tIns="0" rIns="0" bIns="0" rtlCol="0">
            <a:noAutofit/>
          </a:bodyPr>
          <a:lstStyle>
            <a:lvl1pPr marL="0" indent="0" algn="l" defTabSz="914400" rtl="0" eaLnBrk="1" latinLnBrk="0" hangingPunct="1">
              <a:lnSpc>
                <a:spcPts val="2400"/>
              </a:lnSpc>
              <a:spcBef>
                <a:spcPts val="0"/>
              </a:spcBef>
              <a:spcAft>
                <a:spcPts val="0"/>
              </a:spcAft>
              <a:buFont typeface="Arial" panose="020B0604020202020204" pitchFamily="34" charset="0"/>
              <a:buNone/>
              <a:defRPr sz="2800" b="0" kern="1200" baseline="0">
                <a:solidFill>
                  <a:schemeClr val="tx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Encapsulation </a:t>
            </a:r>
          </a:p>
          <a:p>
            <a:pPr lvl="2"/>
            <a:r>
              <a:rPr lang="en-US" b="0" i="0" dirty="0">
                <a:effectLst/>
              </a:rPr>
              <a:t>Public </a:t>
            </a:r>
            <a:endParaRPr lang="en-GB" b="0" i="0" dirty="0">
              <a:effectLst/>
            </a:endParaRPr>
          </a:p>
          <a:p>
            <a:pPr lvl="2"/>
            <a:r>
              <a:rPr lang="en-US" b="0" i="0" dirty="0">
                <a:effectLst/>
              </a:rPr>
              <a:t>Private </a:t>
            </a:r>
          </a:p>
          <a:p>
            <a:pPr lvl="2"/>
            <a:r>
              <a:rPr lang="en-US" dirty="0">
                <a:latin typeface="+mj-lt"/>
              </a:rPr>
              <a:t>Protected </a:t>
            </a:r>
          </a:p>
          <a:p>
            <a:pPr lvl="2"/>
            <a:r>
              <a:rPr lang="en-US" b="0" i="0" dirty="0">
                <a:effectLst/>
                <a:latin typeface="+mj-lt"/>
              </a:rPr>
              <a:t>Internal </a:t>
            </a:r>
          </a:p>
          <a:p>
            <a:pPr lvl="2"/>
            <a:r>
              <a:rPr lang="en-US" dirty="0">
                <a:latin typeface="+mj-lt"/>
              </a:rPr>
              <a:t>Protected internal</a:t>
            </a:r>
            <a:endParaRPr lang="en-US" b="0" i="0" dirty="0">
              <a:effectLst/>
              <a:latin typeface="+mj-lt"/>
            </a:endParaRPr>
          </a:p>
        </p:txBody>
      </p:sp>
      <p:sp>
        <p:nvSpPr>
          <p:cNvPr id="18" name="Content Placeholder 3">
            <a:extLst>
              <a:ext uri="{FF2B5EF4-FFF2-40B4-BE49-F238E27FC236}">
                <a16:creationId xmlns:a16="http://schemas.microsoft.com/office/drawing/2014/main" id="{05C5A8AB-D5EB-416E-AF30-E3CCCF91E6AF}"/>
              </a:ext>
            </a:extLst>
          </p:cNvPr>
          <p:cNvSpPr txBox="1">
            <a:spLocks noGrp="1"/>
          </p:cNvSpPr>
          <p:nvPr>
            <p:ph sz="quarter" idx="23"/>
          </p:nvPr>
        </p:nvSpPr>
        <p:spPr bwMode="auto">
          <a:xfrm>
            <a:off x="8078788" y="3959506"/>
            <a:ext cx="3454400" cy="2079625"/>
          </a:xfrm>
          <a:prstGeom prst="rect">
            <a:avLst/>
          </a:prstGeom>
        </p:spPr>
        <p:txBody>
          <a:bodyPr vert="horz" lIns="0" tIns="0" rIns="0" bIns="0" rtlCol="0">
            <a:noAutofit/>
          </a:bodyPr>
          <a:lstStyle>
            <a:lvl1pPr marL="0" indent="0" algn="l" defTabSz="914400" rtl="0" eaLnBrk="1" latinLnBrk="0" hangingPunct="1">
              <a:lnSpc>
                <a:spcPts val="2400"/>
              </a:lnSpc>
              <a:spcBef>
                <a:spcPts val="0"/>
              </a:spcBef>
              <a:spcAft>
                <a:spcPts val="0"/>
              </a:spcAft>
              <a:buFont typeface="Arial" panose="020B0604020202020204" pitchFamily="34" charset="0"/>
              <a:buNone/>
              <a:defRPr sz="2800" b="0" kern="1200" baseline="0">
                <a:solidFill>
                  <a:schemeClr val="tx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Polymorphism </a:t>
            </a:r>
          </a:p>
          <a:p>
            <a:pPr lvl="2"/>
            <a:r>
              <a:rPr lang="en-US" b="0" i="0" dirty="0">
                <a:effectLst/>
              </a:rPr>
              <a:t>Static </a:t>
            </a:r>
            <a:endParaRPr lang="en-GB" b="0" i="0" dirty="0">
              <a:effectLst/>
            </a:endParaRPr>
          </a:p>
          <a:p>
            <a:pPr lvl="2"/>
            <a:r>
              <a:rPr lang="en-US" b="0" i="0" dirty="0">
                <a:effectLst/>
              </a:rPr>
              <a:t>Dynamic </a:t>
            </a:r>
          </a:p>
        </p:txBody>
      </p:sp>
    </p:spTree>
    <p:extLst>
      <p:ext uri="{BB962C8B-B14F-4D97-AF65-F5344CB8AC3E}">
        <p14:creationId xmlns:p14="http://schemas.microsoft.com/office/powerpoint/2010/main" val="358224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5363" y="2246659"/>
            <a:ext cx="5427662" cy="1902261"/>
          </a:xfrm>
        </p:spPr>
        <p:txBody>
          <a:bodyPr/>
          <a:lstStyle/>
          <a:p>
            <a:r>
              <a:rPr lang="en-GB" dirty="0"/>
              <a:t>Web </a:t>
            </a:r>
            <a:r>
              <a:rPr lang="en-GB" dirty="0" err="1"/>
              <a:t>api</a:t>
            </a:r>
            <a:endParaRPr lang="nl-NL" dirty="0"/>
          </a:p>
        </p:txBody>
      </p:sp>
      <p:sp>
        <p:nvSpPr>
          <p:cNvPr id="3" name="Text Placeholder 2"/>
          <p:cNvSpPr>
            <a:spLocks noGrp="1"/>
          </p:cNvSpPr>
          <p:nvPr>
            <p:ph type="body" sz="quarter" idx="11"/>
          </p:nvPr>
        </p:nvSpPr>
        <p:spPr>
          <a:xfrm>
            <a:off x="1253780" y="7643442"/>
            <a:ext cx="5564463" cy="1273575"/>
          </a:xfrm>
        </p:spPr>
        <p:txBody>
          <a:bodyPr/>
          <a:lstStyle/>
          <a:p>
            <a:endParaRPr lang="nl-NL" sz="3600" dirty="0"/>
          </a:p>
        </p:txBody>
      </p:sp>
      <p:sp>
        <p:nvSpPr>
          <p:cNvPr id="5" name="Text Placeholder 4"/>
          <p:cNvSpPr>
            <a:spLocks noGrp="1"/>
          </p:cNvSpPr>
          <p:nvPr>
            <p:ph type="body" sz="quarter" idx="12"/>
          </p:nvPr>
        </p:nvSpPr>
        <p:spPr/>
        <p:txBody>
          <a:bodyPr/>
          <a:lstStyle/>
          <a:p>
            <a:r>
              <a:rPr lang="en-GB" dirty="0"/>
              <a:t>03</a:t>
            </a:r>
            <a:endParaRPr lang="nl-NL" dirty="0"/>
          </a:p>
        </p:txBody>
      </p:sp>
      <p:sp>
        <p:nvSpPr>
          <p:cNvPr id="4" name="Slide Number Placeholder 3"/>
          <p:cNvSpPr>
            <a:spLocks noGrp="1"/>
          </p:cNvSpPr>
          <p:nvPr>
            <p:ph type="sldNum" sz="quarter" idx="4"/>
          </p:nvPr>
        </p:nvSpPr>
        <p:spPr/>
        <p:txBody>
          <a:bodyPr/>
          <a:lstStyle/>
          <a:p>
            <a:fld id="{DDD2A080-DA64-4F5C-9131-47EB793B4410}" type="slidenum">
              <a:rPr lang="en-GB" smtClean="0"/>
              <a:pPr/>
              <a:t>8</a:t>
            </a:fld>
            <a:endParaRPr lang="en-GB" dirty="0"/>
          </a:p>
        </p:txBody>
      </p:sp>
      <p:pic>
        <p:nvPicPr>
          <p:cNvPr id="18" name="Picture Placeholder 17"/>
          <p:cNvPicPr>
            <a:picLocks noGrp="1" noChangeAspect="1"/>
          </p:cNvPicPr>
          <p:nvPr>
            <p:ph type="pic" sz="quarter" idx="19"/>
          </p:nvPr>
        </p:nvPicPr>
        <p:blipFill rotWithShape="1">
          <a:blip r:embed="rId2" cstate="screen">
            <a:extLst>
              <a:ext uri="{28A0092B-C50C-407E-A947-70E740481C1C}">
                <a14:useLocalDpi xmlns:a14="http://schemas.microsoft.com/office/drawing/2010/main"/>
              </a:ext>
            </a:extLst>
          </a:blip>
          <a:srcRect/>
          <a:stretch/>
        </p:blipFill>
        <p:spPr>
          <a:xfrm>
            <a:off x="7454900" y="333375"/>
            <a:ext cx="4402138" cy="6191250"/>
          </a:xfrm>
        </p:spPr>
      </p:pic>
      <p:pic>
        <p:nvPicPr>
          <p:cNvPr id="6" name="Picture 5">
            <a:extLst>
              <a:ext uri="{FF2B5EF4-FFF2-40B4-BE49-F238E27FC236}">
                <a16:creationId xmlns:a16="http://schemas.microsoft.com/office/drawing/2014/main" id="{3FC0A2E6-5195-4EB1-885F-6788DAD7AF7F}"/>
              </a:ext>
            </a:extLst>
          </p:cNvPr>
          <p:cNvPicPr>
            <a:picLocks noChangeAspect="1"/>
          </p:cNvPicPr>
          <p:nvPr/>
        </p:nvPicPr>
        <p:blipFill>
          <a:blip r:embed="rId3"/>
          <a:stretch>
            <a:fillRect/>
          </a:stretch>
        </p:blipFill>
        <p:spPr>
          <a:xfrm>
            <a:off x="6818243" y="333374"/>
            <a:ext cx="5038795" cy="6191249"/>
          </a:xfrm>
          <a:prstGeom prst="rect">
            <a:avLst/>
          </a:prstGeom>
        </p:spPr>
      </p:pic>
      <p:pic>
        <p:nvPicPr>
          <p:cNvPr id="7" name="Picture 6">
            <a:extLst>
              <a:ext uri="{FF2B5EF4-FFF2-40B4-BE49-F238E27FC236}">
                <a16:creationId xmlns:a16="http://schemas.microsoft.com/office/drawing/2014/main" id="{ADCDB63B-D345-4511-931F-0760B9A4031F}"/>
              </a:ext>
            </a:extLst>
          </p:cNvPr>
          <p:cNvPicPr>
            <a:picLocks noChangeAspect="1"/>
          </p:cNvPicPr>
          <p:nvPr/>
        </p:nvPicPr>
        <p:blipFill rotWithShape="1">
          <a:blip r:embed="rId4"/>
          <a:srcRect t="-1187" b="18153"/>
          <a:stretch/>
        </p:blipFill>
        <p:spPr>
          <a:xfrm>
            <a:off x="6818243" y="405226"/>
            <a:ext cx="5373757" cy="5021540"/>
          </a:xfrm>
          <a:prstGeom prst="rect">
            <a:avLst/>
          </a:prstGeom>
        </p:spPr>
      </p:pic>
    </p:spTree>
    <p:extLst>
      <p:ext uri="{BB962C8B-B14F-4D97-AF65-F5344CB8AC3E}">
        <p14:creationId xmlns:p14="http://schemas.microsoft.com/office/powerpoint/2010/main" val="3227914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9</a:t>
            </a:fld>
            <a:endParaRPr lang="en-GB" noProof="0" dirty="0"/>
          </a:p>
        </p:txBody>
      </p:sp>
      <p:sp>
        <p:nvSpPr>
          <p:cNvPr id="4" name="Content Placeholder 3"/>
          <p:cNvSpPr>
            <a:spLocks noGrp="1"/>
          </p:cNvSpPr>
          <p:nvPr>
            <p:ph type="body" sz="quarter" idx="12"/>
          </p:nvPr>
        </p:nvSpPr>
        <p:spPr/>
        <p:txBody>
          <a:bodyPr/>
          <a:lstStyle/>
          <a:p>
            <a:r>
              <a:rPr lang="nl-NL" dirty="0"/>
              <a:t>Api is a concept which has a set of functions which allow programers to access specific features or data of a system</a:t>
            </a:r>
          </a:p>
          <a:p>
            <a:pPr lvl="1"/>
            <a:endParaRPr lang="nl-NL" dirty="0"/>
          </a:p>
          <a:p>
            <a:endParaRPr lang="nl-NL" dirty="0"/>
          </a:p>
        </p:txBody>
      </p:sp>
      <p:sp>
        <p:nvSpPr>
          <p:cNvPr id="5" name="Content Placeholder 4"/>
          <p:cNvSpPr>
            <a:spLocks noGrp="1"/>
          </p:cNvSpPr>
          <p:nvPr>
            <p:ph type="body" sz="quarter" idx="13"/>
          </p:nvPr>
        </p:nvSpPr>
        <p:spPr/>
        <p:txBody>
          <a:bodyPr/>
          <a:lstStyle/>
          <a:p>
            <a:pPr lvl="2"/>
            <a:r>
              <a:rPr lang="nl-NL" dirty="0"/>
              <a:t>Web API is an API over the web which can be accessed using HTTP protocol</a:t>
            </a:r>
          </a:p>
          <a:p>
            <a:pPr marL="0" lvl="2" indent="0">
              <a:buNone/>
            </a:pPr>
            <a:endParaRPr lang="nl-NL" dirty="0"/>
          </a:p>
          <a:p>
            <a:pPr lvl="2"/>
            <a:r>
              <a:rPr lang="nl-NL" dirty="0"/>
              <a:t>ASP .NET Web API is an extensible framework for building HTTP based services that can be accessed in different applications on different platforms</a:t>
            </a:r>
          </a:p>
          <a:p>
            <a:pPr marL="0" lvl="2" indent="0">
              <a:buNone/>
            </a:pPr>
            <a:endParaRPr lang="nl-NL" dirty="0"/>
          </a:p>
          <a:p>
            <a:pPr lvl="2"/>
            <a:r>
              <a:rPr lang="nl-NL" dirty="0"/>
              <a:t>REST API is client-server, stateless, cacheable, uniform interface, layered system architectural style </a:t>
            </a:r>
          </a:p>
        </p:txBody>
      </p:sp>
      <p:sp>
        <p:nvSpPr>
          <p:cNvPr id="3" name="Title 2"/>
          <p:cNvSpPr>
            <a:spLocks noGrp="1"/>
          </p:cNvSpPr>
          <p:nvPr>
            <p:ph type="title"/>
          </p:nvPr>
        </p:nvSpPr>
        <p:spPr/>
        <p:txBody>
          <a:bodyPr/>
          <a:lstStyle/>
          <a:p>
            <a:r>
              <a:rPr lang="en-GB" dirty="0" err="1"/>
              <a:t>api</a:t>
            </a:r>
            <a:endParaRPr lang="nl-NL" dirty="0"/>
          </a:p>
        </p:txBody>
      </p:sp>
      <p:sp>
        <p:nvSpPr>
          <p:cNvPr id="6" name="Footer Placeholder 5"/>
          <p:cNvSpPr>
            <a:spLocks noGrp="1"/>
          </p:cNvSpPr>
          <p:nvPr>
            <p:ph type="ftr" sz="quarter" idx="3"/>
          </p:nvPr>
        </p:nvSpPr>
        <p:spPr>
          <a:xfrm flipH="1" flipV="1">
            <a:off x="-4710223" y="4667693"/>
            <a:ext cx="4274288" cy="1702948"/>
          </a:xfrm>
        </p:spPr>
        <p:txBody>
          <a:bodyPr/>
          <a:lstStyle/>
          <a:p>
            <a:r>
              <a:rPr lang="en-US" dirty="0"/>
              <a:t>Title of this presentation (Footer Text)</a:t>
            </a:r>
            <a:endParaRPr lang="nl-NL" dirty="0"/>
          </a:p>
        </p:txBody>
      </p:sp>
    </p:spTree>
    <p:extLst>
      <p:ext uri="{BB962C8B-B14F-4D97-AF65-F5344CB8AC3E}">
        <p14:creationId xmlns:p14="http://schemas.microsoft.com/office/powerpoint/2010/main" val="29281804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324f63f4c78bde871e2d87b1fb16017e4933c2"/>
</p:tagLst>
</file>

<file path=ppt/theme/theme1.xml><?xml version="1.0" encoding="utf-8"?>
<a:theme xmlns:a="http://schemas.openxmlformats.org/drawingml/2006/main" name="Levi9_PP_Template_16x9_2017">
  <a:themeElements>
    <a:clrScheme name="Levi9 2017">
      <a:dk1>
        <a:srgbClr val="706F6F"/>
      </a:dk1>
      <a:lt1>
        <a:sysClr val="window" lastClr="FFFFFF"/>
      </a:lt1>
      <a:dk2>
        <a:srgbClr val="1434A0"/>
      </a:dk2>
      <a:lt2>
        <a:srgbClr val="F4F4F4"/>
      </a:lt2>
      <a:accent1>
        <a:srgbClr val="1434A0"/>
      </a:accent1>
      <a:accent2>
        <a:srgbClr val="FFFFFF"/>
      </a:accent2>
      <a:accent3>
        <a:srgbClr val="004F9F"/>
      </a:accent3>
      <a:accent4>
        <a:srgbClr val="0069B4"/>
      </a:accent4>
      <a:accent5>
        <a:srgbClr val="0080C9"/>
      </a:accent5>
      <a:accent6>
        <a:srgbClr val="0095DB"/>
      </a:accent6>
      <a:hlink>
        <a:srgbClr val="0563C1"/>
      </a:hlink>
      <a:folHlink>
        <a:srgbClr val="954F72"/>
      </a:folHlink>
    </a:clrScheme>
    <a:fontScheme name="Levi9">
      <a:majorFont>
        <a:latin typeface="Tw Cen MT"/>
        <a:ea typeface=""/>
        <a:cs typeface=""/>
      </a:majorFont>
      <a:minorFont>
        <a:latin typeface="Tw Cen M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Levi Nine Blue PC">
      <a:srgbClr val="1434A0"/>
    </a:custClr>
    <a:custClr name="Text Colour Grey PC">
      <a:srgbClr val="706F6F"/>
    </a:custClr>
    <a:custClr name="White">
      <a:srgbClr val="FFFFFF"/>
    </a:custClr>
    <a:custClr name="Grey 1 PC">
      <a:srgbClr val="F4F4F4"/>
    </a:custClr>
    <a:custClr name="Grey 2 PC">
      <a:srgbClr val="D4D2D2"/>
    </a:custClr>
    <a:custClr name="White">
      <a:srgbClr val="FFFFFF"/>
    </a:custClr>
    <a:custClr name="White">
      <a:srgbClr val="FFFFFF"/>
    </a:custClr>
    <a:custClr name="White">
      <a:srgbClr val="FFFFFF"/>
    </a:custClr>
    <a:custClr name="White">
      <a:srgbClr val="FFFFFF"/>
    </a:custClr>
    <a:custClr name="White">
      <a:srgbClr val="FFFFFF"/>
    </a:custClr>
    <a:custClr name="Levi Nine Blue Tint 1 SC">
      <a:srgbClr val="004F9F"/>
    </a:custClr>
    <a:custClr name="Levi Nine Blue Tint 2 SC">
      <a:srgbClr val="0069B4"/>
    </a:custClr>
    <a:custClr name="Levi Nine Blue Tint 3 SC">
      <a:srgbClr val="0080C9"/>
    </a:custClr>
    <a:custClr name="Levi Nine Blue Tint 4 SC">
      <a:srgbClr val="0095DB"/>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YELLOW TC">
      <a:srgbClr val="F6FF00"/>
    </a:custClr>
    <a:custClr name="Pale TC">
      <a:srgbClr val="FFD200"/>
    </a:custClr>
    <a:custClr name="Orange TC">
      <a:srgbClr val="FF6608"/>
    </a:custClr>
    <a:custClr name="PINK TC">
      <a:srgbClr val="FF7D77"/>
    </a:custClr>
    <a:custClr name="GREEN TC">
      <a:srgbClr val="00A13A"/>
    </a:custClr>
    <a:custClr name="TEAL TC">
      <a:srgbClr val="009892"/>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Levi 9_2017_PPT [16x9 Template].potx" id="{280AFAC0-A5C9-4CC5-B91B-58E19DFD455B}" vid="{FD7A6A5D-D738-4C1A-BC80-5289F71C3D5F}"/>
    </a:ext>
  </a:extLst>
</a:theme>
</file>

<file path=ppt/theme/theme2.xml><?xml version="1.0" encoding="utf-8"?>
<a:theme xmlns:a="http://schemas.openxmlformats.org/drawingml/2006/main" name="Office Theme">
  <a:themeElements>
    <a:clrScheme name="Levi9 2017">
      <a:dk1>
        <a:srgbClr val="706F6F"/>
      </a:dk1>
      <a:lt1>
        <a:sysClr val="window" lastClr="FFFFFF"/>
      </a:lt1>
      <a:dk2>
        <a:srgbClr val="1434A0"/>
      </a:dk2>
      <a:lt2>
        <a:srgbClr val="D4D2D2"/>
      </a:lt2>
      <a:accent1>
        <a:srgbClr val="1434A0"/>
      </a:accent1>
      <a:accent2>
        <a:srgbClr val="FFFFFF"/>
      </a:accent2>
      <a:accent3>
        <a:srgbClr val="004F9F"/>
      </a:accent3>
      <a:accent4>
        <a:srgbClr val="0069B4"/>
      </a:accent4>
      <a:accent5>
        <a:srgbClr val="0080C9"/>
      </a:accent5>
      <a:accent6>
        <a:srgbClr val="0095DB"/>
      </a:accent6>
      <a:hlink>
        <a:srgbClr val="0563C1"/>
      </a:hlink>
      <a:folHlink>
        <a:srgbClr val="954F72"/>
      </a:folHlink>
    </a:clrScheme>
    <a:fontScheme name="Levi9">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Levi9 2017">
      <a:dk1>
        <a:srgbClr val="706F6F"/>
      </a:dk1>
      <a:lt1>
        <a:sysClr val="window" lastClr="FFFFFF"/>
      </a:lt1>
      <a:dk2>
        <a:srgbClr val="1434A0"/>
      </a:dk2>
      <a:lt2>
        <a:srgbClr val="D4D2D2"/>
      </a:lt2>
      <a:accent1>
        <a:srgbClr val="1434A0"/>
      </a:accent1>
      <a:accent2>
        <a:srgbClr val="FFFFFF"/>
      </a:accent2>
      <a:accent3>
        <a:srgbClr val="004F9F"/>
      </a:accent3>
      <a:accent4>
        <a:srgbClr val="0069B4"/>
      </a:accent4>
      <a:accent5>
        <a:srgbClr val="0080C9"/>
      </a:accent5>
      <a:accent6>
        <a:srgbClr val="0095DB"/>
      </a:accent6>
      <a:hlink>
        <a:srgbClr val="0563C1"/>
      </a:hlink>
      <a:folHlink>
        <a:srgbClr val="954F72"/>
      </a:folHlink>
    </a:clrScheme>
    <a:fontScheme name="Levi9">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844A1B3E8966438909DF27CE25B16A" ma:contentTypeVersion="2" ma:contentTypeDescription="Create a new document." ma:contentTypeScope="" ma:versionID="416e722a82aa183c304241e855d1b7e9">
  <xsd:schema xmlns:xsd="http://www.w3.org/2001/XMLSchema" xmlns:xs="http://www.w3.org/2001/XMLSchema" xmlns:p="http://schemas.microsoft.com/office/2006/metadata/properties" xmlns:ns2="19b1d0d4-9df3-478e-b867-953ef8725dfd" targetNamespace="http://schemas.microsoft.com/office/2006/metadata/properties" ma:root="true" ma:fieldsID="0b3664426134ce5e6687421de23a218d" ns2:_="">
    <xsd:import namespace="19b1d0d4-9df3-478e-b867-953ef8725df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b1d0d4-9df3-478e-b867-953ef8725d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B87BA1C-AF7E-41DC-A228-C1E5CEE8AB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b1d0d4-9df3-478e-b867-953ef8725d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7F9D6E-035B-494C-88E8-45A8427C6D1F}">
  <ds:schemaRefs>
    <ds:schemaRef ds:uri="http://schemas.microsoft.com/sharepoint/v3/contenttype/forms"/>
  </ds:schemaRefs>
</ds:datastoreItem>
</file>

<file path=customXml/itemProps3.xml><?xml version="1.0" encoding="utf-8"?>
<ds:datastoreItem xmlns:ds="http://schemas.openxmlformats.org/officeDocument/2006/customXml" ds:itemID="{483FE637-87BA-4D19-A008-9CC966029ADC}">
  <ds:schemaRefs>
    <ds:schemaRef ds:uri="434af53a-1025-4c8c-9acf-b5fb1b4a7bd1"/>
    <ds:schemaRef ds:uri="88031489-7444-46d8-8f6b-40f85aac60c6"/>
    <ds:schemaRef ds:uri="http://purl.org/dc/terms/"/>
    <ds:schemaRef ds:uri="http://schemas.microsoft.com/office/2006/documentManagement/types"/>
    <ds:schemaRef ds:uri="http://purl.org/dc/elements/1.1/"/>
    <ds:schemaRef ds:uri="http://purl.org/dc/dcmitype/"/>
    <ds:schemaRef ds:uri="http://www.w3.org/XML/1998/namespace"/>
    <ds:schemaRef ds:uri="http://schemas.microsoft.com/office/2006/metadata/properties"/>
    <ds:schemaRef ds:uri="http://schemas.openxmlformats.org/package/2006/metadata/core-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Levi 9 PTT Template</Template>
  <TotalTime>3080</TotalTime>
  <Words>1034</Words>
  <Application>Microsoft Office PowerPoint</Application>
  <PresentationFormat>Widescreen</PresentationFormat>
  <Paragraphs>228</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Franklin Gothic Book</vt:lpstr>
      <vt:lpstr>ING Me</vt:lpstr>
      <vt:lpstr>open sans</vt:lpstr>
      <vt:lpstr>Raleway</vt:lpstr>
      <vt:lpstr>Tw Cen MT</vt:lpstr>
      <vt:lpstr>Levi9_PP_Template_16x9_2017</vt:lpstr>
      <vt:lpstr>.NET Core Web API including SOLID and Design Patterns</vt:lpstr>
      <vt:lpstr>Agenda </vt:lpstr>
      <vt:lpstr>About us</vt:lpstr>
      <vt:lpstr>About us</vt:lpstr>
      <vt:lpstr>.NET Core</vt:lpstr>
      <vt:lpstr>.NET 5 ecosystem</vt:lpstr>
      <vt:lpstr>c# fundamentals </vt:lpstr>
      <vt:lpstr>Web api</vt:lpstr>
      <vt:lpstr>api</vt:lpstr>
      <vt:lpstr>Solid principles</vt:lpstr>
      <vt:lpstr>SOLID Principles</vt:lpstr>
      <vt:lpstr>Single responsibility principle</vt:lpstr>
      <vt:lpstr>Open-closed principle</vt:lpstr>
      <vt:lpstr>Liskov substitution principle</vt:lpstr>
      <vt:lpstr>Interface Segregation principle</vt:lpstr>
      <vt:lpstr>Dependency inversion principle</vt:lpstr>
      <vt:lpstr>Design patterns</vt:lpstr>
      <vt:lpstr>Design patterns</vt:lpstr>
      <vt:lpstr>The Gang of four patterns</vt:lpstr>
      <vt:lpstr>refactoring</vt:lpstr>
      <vt:lpstr>refactoring</vt:lpstr>
      <vt:lpstr>When to refactor</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Core Web API including SOLID and Design Patterns</dc:title>
  <dc:creator>Katarina Ivosevic</dc:creator>
  <cp:keywords>Levi 9 2017 PPT [16x9 Reference]</cp:keywords>
  <cp:lastModifiedBy>Katarina Ivosevic</cp:lastModifiedBy>
  <cp:revision>90</cp:revision>
  <dcterms:created xsi:type="dcterms:W3CDTF">2021-05-10T08:04:49Z</dcterms:created>
  <dcterms:modified xsi:type="dcterms:W3CDTF">2021-05-14T11:52:45Z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0x010100A0844A1B3E8966438909DF27CE25B16A</vt:lpwstr>
  </property>
  <property fmtid="{D5CDD505-2E9C-101B-9397-08002B2CF9AE}" pid="3" name="_dlc_DocIdItemGuid">
    <vt:lpwstr>46cb83bc-a00f-443d-964b-6dcf4b90b25b</vt:lpwstr>
  </property>
</Properties>
</file>